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60" r:id="rId2"/>
  </p:sldIdLst>
  <p:sldSz cx="15119350" cy="212407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3C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3448" autoAdjust="0"/>
  </p:normalViewPr>
  <p:slideViewPr>
    <p:cSldViewPr snapToGrid="0">
      <p:cViewPr>
        <p:scale>
          <a:sx n="56" d="100"/>
          <a:sy n="56" d="100"/>
        </p:scale>
        <p:origin x="1195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2A896-0CC0-4668-A823-86C87CDC96F5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08213" y="1241425"/>
            <a:ext cx="23812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B27B4-D46D-407E-85C8-AC138EB2C3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5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1pPr>
    <a:lvl2pPr marL="991621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2pPr>
    <a:lvl3pPr marL="1983242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3pPr>
    <a:lvl4pPr marL="2974863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4pPr>
    <a:lvl5pPr marL="3966484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5pPr>
    <a:lvl6pPr marL="4958105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6pPr>
    <a:lvl7pPr marL="5949726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7pPr>
    <a:lvl8pPr marL="6941348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8pPr>
    <a:lvl9pPr marL="7932969" algn="l" defTabSz="1983242" rtl="0" eaLnBrk="1" latinLnBrk="1" hangingPunct="1">
      <a:defRPr sz="2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76208"/>
            <a:ext cx="12851448" cy="7394928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156312"/>
            <a:ext cx="11339513" cy="5128263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6930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0351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0873"/>
            <a:ext cx="3260110" cy="1800055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0873"/>
            <a:ext cx="9591338" cy="1800055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05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7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295443"/>
            <a:ext cx="13040439" cy="8835560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214591"/>
            <a:ext cx="13040439" cy="464641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8279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54366"/>
            <a:ext cx="6425724" cy="1347706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54366"/>
            <a:ext cx="6425724" cy="1347706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700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0878"/>
            <a:ext cx="13040439" cy="410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06935"/>
            <a:ext cx="63961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758774"/>
            <a:ext cx="6396193" cy="114119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06935"/>
            <a:ext cx="6427693" cy="2551839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758774"/>
            <a:ext cx="6427693" cy="114119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342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22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393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58279"/>
            <a:ext cx="7654171" cy="15094700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2701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16050"/>
            <a:ext cx="4876384" cy="4956175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58279"/>
            <a:ext cx="7654171" cy="15094700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372225"/>
            <a:ext cx="4876384" cy="11805335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00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0878"/>
            <a:ext cx="13040439" cy="410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54366"/>
            <a:ext cx="13040439" cy="13477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D2F2D-7108-4B3E-AE30-45A77F3F1D52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687033"/>
            <a:ext cx="5102781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687033"/>
            <a:ext cx="3401854" cy="1130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208B1-DD4A-4716-A5E7-8593F2B8C5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67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511960" rtl="0" eaLnBrk="1" latinLnBrk="1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1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1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내용 개체 틀 8" descr="텍스트, 그래픽 디자인, 디자인이(가) 표시된 사진&#10;&#10;자동 생성된 설명">
            <a:extLst>
              <a:ext uri="{FF2B5EF4-FFF2-40B4-BE49-F238E27FC236}">
                <a16:creationId xmlns:a16="http://schemas.microsoft.com/office/drawing/2014/main" id="{9A76FAD8-DF04-8CA6-33CF-09292A78EE0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5"/>
          <a:stretch/>
        </p:blipFill>
        <p:spPr>
          <a:xfrm>
            <a:off x="20" y="10"/>
            <a:ext cx="15119330" cy="212407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CDCED6-0E0C-4451-2E98-85A1207E93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618579" y="7281918"/>
            <a:ext cx="5882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kern="1500" spc="-100" dirty="0">
                <a:solidFill>
                  <a:srgbClr val="523C2E"/>
                </a:solidFill>
                <a:latin typeface="+mj-ea"/>
                <a:ea typeface="+mj-ea"/>
              </a:rPr>
              <a:t>일시</a:t>
            </a:r>
            <a:r>
              <a:rPr lang="en-US" altLang="ko-KR" sz="4400" kern="1500" spc="-100" dirty="0">
                <a:solidFill>
                  <a:srgbClr val="523C2E"/>
                </a:solidFill>
                <a:latin typeface="+mj-ea"/>
                <a:ea typeface="+mj-ea"/>
              </a:rPr>
              <a:t>: 2023</a:t>
            </a:r>
            <a:r>
              <a:rPr lang="ko-KR" altLang="en-US" sz="4400" kern="1500" spc="-100" dirty="0">
                <a:solidFill>
                  <a:srgbClr val="523C2E"/>
                </a:solidFill>
                <a:latin typeface="+mj-ea"/>
                <a:ea typeface="+mj-ea"/>
              </a:rPr>
              <a:t>년 </a:t>
            </a:r>
            <a:r>
              <a:rPr lang="en-US" altLang="ko-KR" sz="4400" b="1" kern="1500" spc="-100" dirty="0">
                <a:solidFill>
                  <a:srgbClr val="523C2E"/>
                </a:solidFill>
                <a:latin typeface="+mj-ea"/>
                <a:ea typeface="+mj-ea"/>
              </a:rPr>
              <a:t>6</a:t>
            </a:r>
            <a:r>
              <a:rPr lang="ko-KR" altLang="en-US" sz="4400" b="1" kern="1500" spc="-100" dirty="0">
                <a:solidFill>
                  <a:srgbClr val="523C2E"/>
                </a:solidFill>
                <a:latin typeface="+mj-ea"/>
                <a:ea typeface="+mj-ea"/>
              </a:rPr>
              <a:t>월 </a:t>
            </a:r>
            <a:r>
              <a:rPr lang="en-US" altLang="ko-KR" sz="4400" b="1" kern="1500" spc="-100" dirty="0">
                <a:solidFill>
                  <a:srgbClr val="523C2E"/>
                </a:solidFill>
                <a:latin typeface="+mj-ea"/>
                <a:ea typeface="+mj-ea"/>
              </a:rPr>
              <a:t>23</a:t>
            </a:r>
            <a:r>
              <a:rPr lang="ko-KR" altLang="en-US" sz="4400" b="1" kern="1500" spc="-100" dirty="0">
                <a:solidFill>
                  <a:srgbClr val="523C2E"/>
                </a:solidFill>
                <a:latin typeface="+mj-ea"/>
                <a:ea typeface="+mj-ea"/>
              </a:rPr>
              <a:t>일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FFED4-6991-699B-C1AE-1DB996836C9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419758" y="20239178"/>
            <a:ext cx="82798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5400" b="1" dirty="0">
                <a:solidFill>
                  <a:srgbClr val="523C2E"/>
                </a:solidFill>
              </a:rPr>
              <a:t>지부 연락처</a:t>
            </a:r>
            <a:r>
              <a:rPr lang="en-US" altLang="ko-KR" sz="5400" b="1" dirty="0">
                <a:solidFill>
                  <a:srgbClr val="523C2E"/>
                </a:solidFill>
              </a:rPr>
              <a:t>:010-0000-0000</a:t>
            </a:r>
            <a:endParaRPr lang="ko-KR" altLang="en-US" sz="1200" dirty="0">
              <a:solidFill>
                <a:srgbClr val="523C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39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</TotalTime>
  <Words>12</Words>
  <Application>Microsoft Office PowerPoint</Application>
  <PresentationFormat>사용자 지정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Byeon Gahyeong</dc:creator>
  <cp:lastModifiedBy>Byeon Gahyeong</cp:lastModifiedBy>
  <cp:revision>5</cp:revision>
  <cp:lastPrinted>2023-06-08T01:46:29Z</cp:lastPrinted>
  <dcterms:created xsi:type="dcterms:W3CDTF">2023-06-08T01:24:08Z</dcterms:created>
  <dcterms:modified xsi:type="dcterms:W3CDTF">2023-06-08T07:50:33Z</dcterms:modified>
</cp:coreProperties>
</file>