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0"/>
  </p:notesMasterIdLst>
  <p:sldIdLst>
    <p:sldId id="256" r:id="rId2"/>
    <p:sldId id="263" r:id="rId3"/>
    <p:sldId id="266" r:id="rId4"/>
    <p:sldId id="265" r:id="rId5"/>
    <p:sldId id="257" r:id="rId6"/>
    <p:sldId id="267" r:id="rId7"/>
    <p:sldId id="260" r:id="rId8"/>
    <p:sldId id="262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262" autoAdjust="0"/>
  </p:normalViewPr>
  <p:slideViewPr>
    <p:cSldViewPr snapToGrid="0">
      <p:cViewPr varScale="1">
        <p:scale>
          <a:sx n="58" d="100"/>
          <a:sy n="58" d="100"/>
        </p:scale>
        <p:origin x="16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066CB-A000-4D00-8275-D6F546091D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6A44D3E-CA7D-4E96-845D-23EA30113898}">
      <dgm:prSet custT="1"/>
      <dgm:spPr/>
      <dgm:t>
        <a:bodyPr/>
        <a:lstStyle/>
        <a:p>
          <a:r>
            <a:rPr lang="ko-KR" sz="2400" dirty="0"/>
            <a:t>예배 주보 또는 단체 연락망을 통해     </a:t>
          </a:r>
          <a:r>
            <a:rPr lang="ko-KR" sz="2400" dirty="0" err="1"/>
            <a:t>위민오브피스</a:t>
          </a:r>
          <a:r>
            <a:rPr lang="ko-KR" sz="2400" dirty="0"/>
            <a:t> 안내 및 홍보</a:t>
          </a:r>
          <a:endParaRPr lang="en-US" sz="2400" dirty="0"/>
        </a:p>
      </dgm:t>
    </dgm:pt>
    <dgm:pt modelId="{4D28B8C9-55F2-4536-B0B4-405D1D15ADB1}" type="parTrans" cxnId="{1178C389-39BD-4F8F-B8F5-4408CA81B9C6}">
      <dgm:prSet/>
      <dgm:spPr/>
      <dgm:t>
        <a:bodyPr/>
        <a:lstStyle/>
        <a:p>
          <a:endParaRPr lang="en-US"/>
        </a:p>
      </dgm:t>
    </dgm:pt>
    <dgm:pt modelId="{58B219DC-9355-42BC-BB9B-BA6DFF023A9D}" type="sibTrans" cxnId="{1178C389-39BD-4F8F-B8F5-4408CA81B9C6}">
      <dgm:prSet/>
      <dgm:spPr/>
      <dgm:t>
        <a:bodyPr/>
        <a:lstStyle/>
        <a:p>
          <a:endParaRPr lang="en-US"/>
        </a:p>
      </dgm:t>
    </dgm:pt>
    <dgm:pt modelId="{26FA3138-157B-4FBA-88B9-3D93D3A4D86C}">
      <dgm:prSet custT="1"/>
      <dgm:spPr/>
      <dgm:t>
        <a:bodyPr/>
        <a:lstStyle/>
        <a:p>
          <a:r>
            <a:rPr lang="ko-KR" sz="2400" dirty="0"/>
            <a:t>회비 추가 납부가 아닌 </a:t>
          </a:r>
          <a:r>
            <a:rPr lang="ko-KR" sz="2400" dirty="0">
              <a:solidFill>
                <a:srgbClr val="C00000"/>
              </a:solidFill>
            </a:rPr>
            <a:t>기존 회비</a:t>
          </a:r>
          <a:r>
            <a:rPr lang="ko-KR" altLang="en-US" sz="2400" dirty="0">
              <a:solidFill>
                <a:srgbClr val="C00000"/>
              </a:solidFill>
            </a:rPr>
            <a:t>를</a:t>
          </a:r>
          <a:endParaRPr lang="en-US" altLang="ko-KR" sz="2400" dirty="0">
            <a:solidFill>
              <a:srgbClr val="C00000"/>
            </a:solidFill>
          </a:endParaRPr>
        </a:p>
        <a:p>
          <a:r>
            <a:rPr lang="ko-KR" altLang="en-US" sz="2400" dirty="0">
              <a:solidFill>
                <a:srgbClr val="C00000"/>
              </a:solidFill>
            </a:rPr>
            <a:t>이관</a:t>
          </a:r>
          <a:r>
            <a:rPr lang="en-US" sz="2400" dirty="0"/>
            <a:t> </a:t>
          </a:r>
          <a:r>
            <a:rPr lang="ko-KR" altLang="en-US" sz="2400" dirty="0"/>
            <a:t>하는 것으로</a:t>
          </a:r>
          <a:r>
            <a:rPr lang="en-US" altLang="ko-KR" sz="2400" dirty="0"/>
            <a:t>, </a:t>
          </a:r>
        </a:p>
        <a:p>
          <a:r>
            <a:rPr lang="ko-KR" sz="2400" dirty="0">
              <a:solidFill>
                <a:srgbClr val="FF0000"/>
              </a:solidFill>
            </a:rPr>
            <a:t>본부</a:t>
          </a:r>
          <a:r>
            <a:rPr lang="ko-KR" altLang="en-US" sz="2400" dirty="0">
              <a:solidFill>
                <a:srgbClr val="FF0000"/>
              </a:solidFill>
            </a:rPr>
            <a:t>위임으로 하는 것에 동의</a:t>
          </a:r>
          <a:endParaRPr lang="en-US" sz="2400" dirty="0"/>
        </a:p>
      </dgm:t>
    </dgm:pt>
    <dgm:pt modelId="{04BD91F4-3474-48BD-97F5-5DB614692BCB}" type="sibTrans" cxnId="{09A6AE45-9AE3-4EB0-BCE2-D7BDBB26A858}">
      <dgm:prSet/>
      <dgm:spPr/>
      <dgm:t>
        <a:bodyPr/>
        <a:lstStyle/>
        <a:p>
          <a:endParaRPr lang="en-US"/>
        </a:p>
      </dgm:t>
    </dgm:pt>
    <dgm:pt modelId="{8CA11081-293F-46D4-95B5-AD71F866241E}" type="parTrans" cxnId="{09A6AE45-9AE3-4EB0-BCE2-D7BDBB26A858}">
      <dgm:prSet/>
      <dgm:spPr/>
      <dgm:t>
        <a:bodyPr/>
        <a:lstStyle/>
        <a:p>
          <a:endParaRPr lang="en-US"/>
        </a:p>
      </dgm:t>
    </dgm:pt>
    <dgm:pt modelId="{36744E36-842F-4C16-82B2-088E2C53B9AA}" type="pres">
      <dgm:prSet presAssocID="{4AA066CB-A000-4D00-8275-D6F546091D3E}" presName="root" presStyleCnt="0">
        <dgm:presLayoutVars>
          <dgm:dir/>
          <dgm:resizeHandles val="exact"/>
        </dgm:presLayoutVars>
      </dgm:prSet>
      <dgm:spPr/>
    </dgm:pt>
    <dgm:pt modelId="{409725B8-CF4A-48CE-B7A5-4F129506CDDA}" type="pres">
      <dgm:prSet presAssocID="{76A44D3E-CA7D-4E96-845D-23EA30113898}" presName="compNode" presStyleCnt="0"/>
      <dgm:spPr/>
    </dgm:pt>
    <dgm:pt modelId="{4339E829-7897-4070-8EF7-AE18D0D58538}" type="pres">
      <dgm:prSet presAssocID="{76A44D3E-CA7D-4E96-845D-23EA30113898}" presName="bgRect" presStyleLbl="bgShp" presStyleIdx="0" presStyleCnt="2" custScaleX="100000" custScaleY="123601" custLinFactNeighborX="1995" custLinFactNeighborY="52806"/>
      <dgm:spPr/>
    </dgm:pt>
    <dgm:pt modelId="{D7E6C768-34AD-4AF4-BD6A-E01ECCA7A857}" type="pres">
      <dgm:prSet presAssocID="{76A44D3E-CA7D-4E96-845D-23EA30113898}" presName="iconRect" presStyleLbl="node1" presStyleIdx="0" presStyleCnt="2" custLinFactNeighborX="3818" custLinFactNeighborY="676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메가폰"/>
        </a:ext>
      </dgm:extLst>
    </dgm:pt>
    <dgm:pt modelId="{F5BBAC87-B5C3-47DA-A61B-22F8B1587EDA}" type="pres">
      <dgm:prSet presAssocID="{76A44D3E-CA7D-4E96-845D-23EA30113898}" presName="spaceRect" presStyleCnt="0"/>
      <dgm:spPr/>
    </dgm:pt>
    <dgm:pt modelId="{724A92E2-6DCE-421B-B653-ADEC0EDD78B7}" type="pres">
      <dgm:prSet presAssocID="{76A44D3E-CA7D-4E96-845D-23EA30113898}" presName="parTx" presStyleLbl="revTx" presStyleIdx="0" presStyleCnt="2" custScaleX="114497" custLinFactNeighborY="26308">
        <dgm:presLayoutVars>
          <dgm:chMax val="0"/>
          <dgm:chPref val="0"/>
        </dgm:presLayoutVars>
      </dgm:prSet>
      <dgm:spPr/>
    </dgm:pt>
    <dgm:pt modelId="{6B78D1D4-7EB7-43CB-95A7-3E95E0853112}" type="pres">
      <dgm:prSet presAssocID="{58B219DC-9355-42BC-BB9B-BA6DFF023A9D}" presName="sibTrans" presStyleCnt="0"/>
      <dgm:spPr/>
    </dgm:pt>
    <dgm:pt modelId="{6AEE7746-DAA4-463F-BBBD-ADF1DD81652F}" type="pres">
      <dgm:prSet presAssocID="{26FA3138-157B-4FBA-88B9-3D93D3A4D86C}" presName="compNode" presStyleCnt="0"/>
      <dgm:spPr/>
    </dgm:pt>
    <dgm:pt modelId="{BBF2826A-8C64-4B87-8687-D1326575E66A}" type="pres">
      <dgm:prSet presAssocID="{26FA3138-157B-4FBA-88B9-3D93D3A4D86C}" presName="bgRect" presStyleLbl="bgShp" presStyleIdx="1" presStyleCnt="2" custScaleX="100000" custScaleY="152765" custLinFactNeighborX="2618" custLinFactNeighborY="21399"/>
      <dgm:spPr/>
    </dgm:pt>
    <dgm:pt modelId="{A41D6115-7FE1-4397-9B12-946A21DD1323}" type="pres">
      <dgm:prSet presAssocID="{26FA3138-157B-4FBA-88B9-3D93D3A4D86C}" presName="iconRect" presStyleLbl="node1" presStyleIdx="1" presStyleCnt="2" custLinFactNeighborX="4024" custLinFactNeighborY="2620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382B624C-3BF0-40DF-BF2F-F1E9AF0A2AFC}" type="pres">
      <dgm:prSet presAssocID="{26FA3138-157B-4FBA-88B9-3D93D3A4D86C}" presName="spaceRect" presStyleCnt="0"/>
      <dgm:spPr/>
    </dgm:pt>
    <dgm:pt modelId="{4F5206DF-ACA0-4D46-8B0D-C3DA1B5E2919}" type="pres">
      <dgm:prSet presAssocID="{26FA3138-157B-4FBA-88B9-3D93D3A4D86C}" presName="parTx" presStyleLbl="revTx" presStyleIdx="1" presStyleCnt="2" custScaleX="116637" custScaleY="96354" custLinFactNeighborY="4542">
        <dgm:presLayoutVars>
          <dgm:chMax val="0"/>
          <dgm:chPref val="0"/>
        </dgm:presLayoutVars>
      </dgm:prSet>
      <dgm:spPr/>
    </dgm:pt>
  </dgm:ptLst>
  <dgm:cxnLst>
    <dgm:cxn modelId="{09A6AE45-9AE3-4EB0-BCE2-D7BDBB26A858}" srcId="{4AA066CB-A000-4D00-8275-D6F546091D3E}" destId="{26FA3138-157B-4FBA-88B9-3D93D3A4D86C}" srcOrd="1" destOrd="0" parTransId="{8CA11081-293F-46D4-95B5-AD71F866241E}" sibTransId="{04BD91F4-3474-48BD-97F5-5DB614692BCB}"/>
    <dgm:cxn modelId="{1178C389-39BD-4F8F-B8F5-4408CA81B9C6}" srcId="{4AA066CB-A000-4D00-8275-D6F546091D3E}" destId="{76A44D3E-CA7D-4E96-845D-23EA30113898}" srcOrd="0" destOrd="0" parTransId="{4D28B8C9-55F2-4536-B0B4-405D1D15ADB1}" sibTransId="{58B219DC-9355-42BC-BB9B-BA6DFF023A9D}"/>
    <dgm:cxn modelId="{CE17DCA5-484E-416B-9C07-633F851ACAFE}" type="presOf" srcId="{4AA066CB-A000-4D00-8275-D6F546091D3E}" destId="{36744E36-842F-4C16-82B2-088E2C53B9AA}" srcOrd="0" destOrd="0" presId="urn:microsoft.com/office/officeart/2018/2/layout/IconVerticalSolidList"/>
    <dgm:cxn modelId="{0C10AFDC-88B3-458C-88E6-8EAF5D2149C4}" type="presOf" srcId="{26FA3138-157B-4FBA-88B9-3D93D3A4D86C}" destId="{4F5206DF-ACA0-4D46-8B0D-C3DA1B5E2919}" srcOrd="0" destOrd="0" presId="urn:microsoft.com/office/officeart/2018/2/layout/IconVerticalSolidList"/>
    <dgm:cxn modelId="{D1DB81FF-C584-484A-A627-16D495119D9C}" type="presOf" srcId="{76A44D3E-CA7D-4E96-845D-23EA30113898}" destId="{724A92E2-6DCE-421B-B653-ADEC0EDD78B7}" srcOrd="0" destOrd="0" presId="urn:microsoft.com/office/officeart/2018/2/layout/IconVerticalSolidList"/>
    <dgm:cxn modelId="{06FD6130-957A-42D6-8424-93A8F418BE7A}" type="presParOf" srcId="{36744E36-842F-4C16-82B2-088E2C53B9AA}" destId="{409725B8-CF4A-48CE-B7A5-4F129506CDDA}" srcOrd="0" destOrd="0" presId="urn:microsoft.com/office/officeart/2018/2/layout/IconVerticalSolidList"/>
    <dgm:cxn modelId="{28DB27EA-32CC-4642-A72B-1988F8936895}" type="presParOf" srcId="{409725B8-CF4A-48CE-B7A5-4F129506CDDA}" destId="{4339E829-7897-4070-8EF7-AE18D0D58538}" srcOrd="0" destOrd="0" presId="urn:microsoft.com/office/officeart/2018/2/layout/IconVerticalSolidList"/>
    <dgm:cxn modelId="{39F03A01-3CC9-4B15-B90C-CD1F59298C43}" type="presParOf" srcId="{409725B8-CF4A-48CE-B7A5-4F129506CDDA}" destId="{D7E6C768-34AD-4AF4-BD6A-E01ECCA7A857}" srcOrd="1" destOrd="0" presId="urn:microsoft.com/office/officeart/2018/2/layout/IconVerticalSolidList"/>
    <dgm:cxn modelId="{2F486068-5D0B-4546-9A34-45E6C22EA792}" type="presParOf" srcId="{409725B8-CF4A-48CE-B7A5-4F129506CDDA}" destId="{F5BBAC87-B5C3-47DA-A61B-22F8B1587EDA}" srcOrd="2" destOrd="0" presId="urn:microsoft.com/office/officeart/2018/2/layout/IconVerticalSolidList"/>
    <dgm:cxn modelId="{BDA0080A-AD09-42CF-B89D-D27276F3FB00}" type="presParOf" srcId="{409725B8-CF4A-48CE-B7A5-4F129506CDDA}" destId="{724A92E2-6DCE-421B-B653-ADEC0EDD78B7}" srcOrd="3" destOrd="0" presId="urn:microsoft.com/office/officeart/2018/2/layout/IconVerticalSolidList"/>
    <dgm:cxn modelId="{ACC93145-C82D-428B-ADAA-54882FFBD8E7}" type="presParOf" srcId="{36744E36-842F-4C16-82B2-088E2C53B9AA}" destId="{6B78D1D4-7EB7-43CB-95A7-3E95E0853112}" srcOrd="1" destOrd="0" presId="urn:microsoft.com/office/officeart/2018/2/layout/IconVerticalSolidList"/>
    <dgm:cxn modelId="{D60E1FFA-6BA7-4837-A1BE-CB01D35C80B1}" type="presParOf" srcId="{36744E36-842F-4C16-82B2-088E2C53B9AA}" destId="{6AEE7746-DAA4-463F-BBBD-ADF1DD81652F}" srcOrd="2" destOrd="0" presId="urn:microsoft.com/office/officeart/2018/2/layout/IconVerticalSolidList"/>
    <dgm:cxn modelId="{0FBA564A-CBC5-4A32-8E22-1C58EAE888F4}" type="presParOf" srcId="{6AEE7746-DAA4-463F-BBBD-ADF1DD81652F}" destId="{BBF2826A-8C64-4B87-8687-D1326575E66A}" srcOrd="0" destOrd="0" presId="urn:microsoft.com/office/officeart/2018/2/layout/IconVerticalSolidList"/>
    <dgm:cxn modelId="{F6A8D882-06C3-4E18-819A-E64C31BE7D90}" type="presParOf" srcId="{6AEE7746-DAA4-463F-BBBD-ADF1DD81652F}" destId="{A41D6115-7FE1-4397-9B12-946A21DD1323}" srcOrd="1" destOrd="0" presId="urn:microsoft.com/office/officeart/2018/2/layout/IconVerticalSolidList"/>
    <dgm:cxn modelId="{2FE30FC6-EF6E-453A-8670-8312B27A0734}" type="presParOf" srcId="{6AEE7746-DAA4-463F-BBBD-ADF1DD81652F}" destId="{382B624C-3BF0-40DF-BF2F-F1E9AF0A2AFC}" srcOrd="2" destOrd="0" presId="urn:microsoft.com/office/officeart/2018/2/layout/IconVerticalSolidList"/>
    <dgm:cxn modelId="{D701B1D1-224D-4AE8-B5ED-588CF2A94CD9}" type="presParOf" srcId="{6AEE7746-DAA4-463F-BBBD-ADF1DD81652F}" destId="{4F5206DF-ACA0-4D46-8B0D-C3DA1B5E29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AE2E7D-05C8-45F4-B96F-6824FC29D1B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3582B40-D6E2-4FD1-BC2F-B853DBB5A004}">
      <dgm:prSet/>
      <dgm:spPr/>
      <dgm:t>
        <a:bodyPr/>
        <a:lstStyle/>
        <a:p>
          <a:r>
            <a:rPr lang="ko-KR"/>
            <a:t>본부에 후원신청 후 회원이 직접 통신사로 전화해 소액결제 동의를 신청해야 함</a:t>
          </a:r>
          <a:endParaRPr lang="en-US"/>
        </a:p>
      </dgm:t>
    </dgm:pt>
    <dgm:pt modelId="{DF6381EB-6895-4259-962F-CDD35AB682E4}" type="parTrans" cxnId="{0B244BA3-BBFE-4685-8385-E0926EA15407}">
      <dgm:prSet/>
      <dgm:spPr/>
      <dgm:t>
        <a:bodyPr/>
        <a:lstStyle/>
        <a:p>
          <a:endParaRPr lang="en-US"/>
        </a:p>
      </dgm:t>
    </dgm:pt>
    <dgm:pt modelId="{CFF1D84E-DC95-4EC4-8B38-2C1202B9E61D}" type="sibTrans" cxnId="{0B244BA3-BBFE-4685-8385-E0926EA15407}">
      <dgm:prSet/>
      <dgm:spPr/>
      <dgm:t>
        <a:bodyPr/>
        <a:lstStyle/>
        <a:p>
          <a:endParaRPr lang="en-US"/>
        </a:p>
      </dgm:t>
    </dgm:pt>
    <dgm:pt modelId="{9FF0784E-01ED-4C82-ADD9-E55C4F9D893A}">
      <dgm:prSet/>
      <dgm:spPr/>
      <dgm:t>
        <a:bodyPr/>
        <a:lstStyle/>
        <a:p>
          <a:r>
            <a:rPr lang="ko-KR" dirty="0"/>
            <a:t>핸드폰 요금제 변경</a:t>
          </a:r>
          <a:r>
            <a:rPr lang="en-US" dirty="0"/>
            <a:t>/ </a:t>
          </a:r>
          <a:r>
            <a:rPr lang="ko-KR" dirty="0"/>
            <a:t>통신사 이동</a:t>
          </a:r>
          <a:r>
            <a:rPr lang="en-US" dirty="0"/>
            <a:t> </a:t>
          </a:r>
          <a:r>
            <a:rPr lang="ko-KR" altLang="en-US" dirty="0"/>
            <a:t>시</a:t>
          </a:r>
          <a:endParaRPr lang="en-US" altLang="ko-KR" dirty="0"/>
        </a:p>
        <a:p>
          <a:r>
            <a:rPr lang="ko-KR" altLang="en-US" dirty="0"/>
            <a:t>재신청 필요</a:t>
          </a:r>
          <a:endParaRPr lang="en-US" dirty="0"/>
        </a:p>
      </dgm:t>
    </dgm:pt>
    <dgm:pt modelId="{B8AC6005-3271-4DB6-9AC9-408125926D7E}" type="parTrans" cxnId="{C56F7AA5-898D-4074-BE2C-B5BED04568CE}">
      <dgm:prSet/>
      <dgm:spPr/>
      <dgm:t>
        <a:bodyPr/>
        <a:lstStyle/>
        <a:p>
          <a:endParaRPr lang="en-US"/>
        </a:p>
      </dgm:t>
    </dgm:pt>
    <dgm:pt modelId="{E103D241-17CF-4420-A847-062D3BA37308}" type="sibTrans" cxnId="{C56F7AA5-898D-4074-BE2C-B5BED04568CE}">
      <dgm:prSet/>
      <dgm:spPr/>
      <dgm:t>
        <a:bodyPr/>
        <a:lstStyle/>
        <a:p>
          <a:endParaRPr lang="en-US"/>
        </a:p>
      </dgm:t>
    </dgm:pt>
    <dgm:pt modelId="{2EF77A0F-046A-42F6-B819-1AEEE9814924}">
      <dgm:prSet/>
      <dgm:spPr/>
      <dgm:t>
        <a:bodyPr/>
        <a:lstStyle/>
        <a:p>
          <a:r>
            <a:rPr lang="ko-KR"/>
            <a:t>실제로 후원이 되는 비율이 낮음</a:t>
          </a:r>
          <a:endParaRPr lang="en-US"/>
        </a:p>
      </dgm:t>
    </dgm:pt>
    <dgm:pt modelId="{FE96CC7F-38F5-4E28-B48A-2594617774B2}" type="parTrans" cxnId="{3725C5EA-4286-46B1-8A6E-DF61E5F526CA}">
      <dgm:prSet/>
      <dgm:spPr/>
      <dgm:t>
        <a:bodyPr/>
        <a:lstStyle/>
        <a:p>
          <a:endParaRPr lang="en-US"/>
        </a:p>
      </dgm:t>
    </dgm:pt>
    <dgm:pt modelId="{15DC51D8-A78A-4C99-8670-7498049B8F46}" type="sibTrans" cxnId="{3725C5EA-4286-46B1-8A6E-DF61E5F526CA}">
      <dgm:prSet/>
      <dgm:spPr/>
      <dgm:t>
        <a:bodyPr/>
        <a:lstStyle/>
        <a:p>
          <a:endParaRPr lang="en-US"/>
        </a:p>
      </dgm:t>
    </dgm:pt>
    <dgm:pt modelId="{B07DDB8C-4A59-4B7D-AB95-A0990D90CD37}" type="pres">
      <dgm:prSet presAssocID="{0EAE2E7D-05C8-45F4-B96F-6824FC29D1BD}" presName="root" presStyleCnt="0">
        <dgm:presLayoutVars>
          <dgm:dir/>
          <dgm:resizeHandles val="exact"/>
        </dgm:presLayoutVars>
      </dgm:prSet>
      <dgm:spPr/>
    </dgm:pt>
    <dgm:pt modelId="{84573E18-875A-4E2F-A869-54E9C93B10CB}" type="pres">
      <dgm:prSet presAssocID="{B3582B40-D6E2-4FD1-BC2F-B853DBB5A004}" presName="compNode" presStyleCnt="0"/>
      <dgm:spPr/>
    </dgm:pt>
    <dgm:pt modelId="{432E367F-3AD0-4816-9008-42336D5DB02B}" type="pres">
      <dgm:prSet presAssocID="{B3582B40-D6E2-4FD1-BC2F-B853DBB5A004}" presName="bgRect" presStyleLbl="bgShp" presStyleIdx="0" presStyleCnt="3"/>
      <dgm:spPr/>
    </dgm:pt>
    <dgm:pt modelId="{1DA85B1F-5A52-4345-A1F5-ACC5059998A9}" type="pres">
      <dgm:prSet presAssocID="{B3582B40-D6E2-4FD1-BC2F-B853DBB5A00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CB9673C-56A7-4B10-B0FD-6B2BB7C42B1C}" type="pres">
      <dgm:prSet presAssocID="{B3582B40-D6E2-4FD1-BC2F-B853DBB5A004}" presName="spaceRect" presStyleCnt="0"/>
      <dgm:spPr/>
    </dgm:pt>
    <dgm:pt modelId="{094B8680-8946-4F8C-99D8-75DAA0F18D99}" type="pres">
      <dgm:prSet presAssocID="{B3582B40-D6E2-4FD1-BC2F-B853DBB5A004}" presName="parTx" presStyleLbl="revTx" presStyleIdx="0" presStyleCnt="3">
        <dgm:presLayoutVars>
          <dgm:chMax val="0"/>
          <dgm:chPref val="0"/>
        </dgm:presLayoutVars>
      </dgm:prSet>
      <dgm:spPr/>
    </dgm:pt>
    <dgm:pt modelId="{7C16A715-1F75-43E8-812D-8EF56B021356}" type="pres">
      <dgm:prSet presAssocID="{CFF1D84E-DC95-4EC4-8B38-2C1202B9E61D}" presName="sibTrans" presStyleCnt="0"/>
      <dgm:spPr/>
    </dgm:pt>
    <dgm:pt modelId="{FF2CCDB4-0151-4031-872B-2F1583791E7F}" type="pres">
      <dgm:prSet presAssocID="{9FF0784E-01ED-4C82-ADD9-E55C4F9D893A}" presName="compNode" presStyleCnt="0"/>
      <dgm:spPr/>
    </dgm:pt>
    <dgm:pt modelId="{AA5569D5-079D-40C4-B12B-DAEDCE25E418}" type="pres">
      <dgm:prSet presAssocID="{9FF0784E-01ED-4C82-ADD9-E55C4F9D893A}" presName="bgRect" presStyleLbl="bgShp" presStyleIdx="1" presStyleCnt="3"/>
      <dgm:spPr/>
    </dgm:pt>
    <dgm:pt modelId="{6460C265-FEDD-45CF-9E37-2D85D19DD8FE}" type="pres">
      <dgm:prSet presAssocID="{9FF0784E-01ED-4C82-ADD9-E55C4F9D893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EE935069-8CF1-4F2D-9987-F53279BF35F8}" type="pres">
      <dgm:prSet presAssocID="{9FF0784E-01ED-4C82-ADD9-E55C4F9D893A}" presName="spaceRect" presStyleCnt="0"/>
      <dgm:spPr/>
    </dgm:pt>
    <dgm:pt modelId="{B74D02BA-030C-4688-AC95-A49B798B922A}" type="pres">
      <dgm:prSet presAssocID="{9FF0784E-01ED-4C82-ADD9-E55C4F9D893A}" presName="parTx" presStyleLbl="revTx" presStyleIdx="1" presStyleCnt="3">
        <dgm:presLayoutVars>
          <dgm:chMax val="0"/>
          <dgm:chPref val="0"/>
        </dgm:presLayoutVars>
      </dgm:prSet>
      <dgm:spPr/>
    </dgm:pt>
    <dgm:pt modelId="{589AE0F5-63D2-4AE2-8FCD-46468810061D}" type="pres">
      <dgm:prSet presAssocID="{E103D241-17CF-4420-A847-062D3BA37308}" presName="sibTrans" presStyleCnt="0"/>
      <dgm:spPr/>
    </dgm:pt>
    <dgm:pt modelId="{448D5A5B-1315-4380-8369-8CCEE347EDE9}" type="pres">
      <dgm:prSet presAssocID="{2EF77A0F-046A-42F6-B819-1AEEE9814924}" presName="compNode" presStyleCnt="0"/>
      <dgm:spPr/>
    </dgm:pt>
    <dgm:pt modelId="{79A4301C-4FEC-4816-BE7A-27919DD629BF}" type="pres">
      <dgm:prSet presAssocID="{2EF77A0F-046A-42F6-B819-1AEEE9814924}" presName="bgRect" presStyleLbl="bgShp" presStyleIdx="2" presStyleCnt="3"/>
      <dgm:spPr/>
    </dgm:pt>
    <dgm:pt modelId="{F92A0C11-E9DD-42A2-A3C6-382B1EDA8D04}" type="pres">
      <dgm:prSet presAssocID="{2EF77A0F-046A-42F6-B819-1AEEE98149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89EE4A4-C413-4343-8B37-17DA1BF5E2BE}" type="pres">
      <dgm:prSet presAssocID="{2EF77A0F-046A-42F6-B819-1AEEE9814924}" presName="spaceRect" presStyleCnt="0"/>
      <dgm:spPr/>
    </dgm:pt>
    <dgm:pt modelId="{0C6A89A5-D4C1-42D4-9E56-945C9078CF55}" type="pres">
      <dgm:prSet presAssocID="{2EF77A0F-046A-42F6-B819-1AEEE981492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4A94737-D4BE-47C7-B51C-196F5E5D8561}" type="presOf" srcId="{0EAE2E7D-05C8-45F4-B96F-6824FC29D1BD}" destId="{B07DDB8C-4A59-4B7D-AB95-A0990D90CD37}" srcOrd="0" destOrd="0" presId="urn:microsoft.com/office/officeart/2018/2/layout/IconVerticalSolidList"/>
    <dgm:cxn modelId="{BEDE4772-48E6-49C7-B5DC-03796E1CB465}" type="presOf" srcId="{B3582B40-D6E2-4FD1-BC2F-B853DBB5A004}" destId="{094B8680-8946-4F8C-99D8-75DAA0F18D99}" srcOrd="0" destOrd="0" presId="urn:microsoft.com/office/officeart/2018/2/layout/IconVerticalSolidList"/>
    <dgm:cxn modelId="{39D08A59-113A-4463-887A-9A8926C649C6}" type="presOf" srcId="{2EF77A0F-046A-42F6-B819-1AEEE9814924}" destId="{0C6A89A5-D4C1-42D4-9E56-945C9078CF55}" srcOrd="0" destOrd="0" presId="urn:microsoft.com/office/officeart/2018/2/layout/IconVerticalSolidList"/>
    <dgm:cxn modelId="{0B244BA3-BBFE-4685-8385-E0926EA15407}" srcId="{0EAE2E7D-05C8-45F4-B96F-6824FC29D1BD}" destId="{B3582B40-D6E2-4FD1-BC2F-B853DBB5A004}" srcOrd="0" destOrd="0" parTransId="{DF6381EB-6895-4259-962F-CDD35AB682E4}" sibTransId="{CFF1D84E-DC95-4EC4-8B38-2C1202B9E61D}"/>
    <dgm:cxn modelId="{C56F7AA5-898D-4074-BE2C-B5BED04568CE}" srcId="{0EAE2E7D-05C8-45F4-B96F-6824FC29D1BD}" destId="{9FF0784E-01ED-4C82-ADD9-E55C4F9D893A}" srcOrd="1" destOrd="0" parTransId="{B8AC6005-3271-4DB6-9AC9-408125926D7E}" sibTransId="{E103D241-17CF-4420-A847-062D3BA37308}"/>
    <dgm:cxn modelId="{BE44C3D5-9D35-4B91-9868-2E2FB6AD6FCF}" type="presOf" srcId="{9FF0784E-01ED-4C82-ADD9-E55C4F9D893A}" destId="{B74D02BA-030C-4688-AC95-A49B798B922A}" srcOrd="0" destOrd="0" presId="urn:microsoft.com/office/officeart/2018/2/layout/IconVerticalSolidList"/>
    <dgm:cxn modelId="{3725C5EA-4286-46B1-8A6E-DF61E5F526CA}" srcId="{0EAE2E7D-05C8-45F4-B96F-6824FC29D1BD}" destId="{2EF77A0F-046A-42F6-B819-1AEEE9814924}" srcOrd="2" destOrd="0" parTransId="{FE96CC7F-38F5-4E28-B48A-2594617774B2}" sibTransId="{15DC51D8-A78A-4C99-8670-7498049B8F46}"/>
    <dgm:cxn modelId="{388D7DB2-9C23-4272-882E-EA3F8E93C065}" type="presParOf" srcId="{B07DDB8C-4A59-4B7D-AB95-A0990D90CD37}" destId="{84573E18-875A-4E2F-A869-54E9C93B10CB}" srcOrd="0" destOrd="0" presId="urn:microsoft.com/office/officeart/2018/2/layout/IconVerticalSolidList"/>
    <dgm:cxn modelId="{6FD3BE7B-D3CE-484B-8038-3340BC41787C}" type="presParOf" srcId="{84573E18-875A-4E2F-A869-54E9C93B10CB}" destId="{432E367F-3AD0-4816-9008-42336D5DB02B}" srcOrd="0" destOrd="0" presId="urn:microsoft.com/office/officeart/2018/2/layout/IconVerticalSolidList"/>
    <dgm:cxn modelId="{E451399B-98E3-42F8-862A-40F4D31D7FF3}" type="presParOf" srcId="{84573E18-875A-4E2F-A869-54E9C93B10CB}" destId="{1DA85B1F-5A52-4345-A1F5-ACC5059998A9}" srcOrd="1" destOrd="0" presId="urn:microsoft.com/office/officeart/2018/2/layout/IconVerticalSolidList"/>
    <dgm:cxn modelId="{BCF4DCDE-C581-48B2-9B7B-3652B5736DF3}" type="presParOf" srcId="{84573E18-875A-4E2F-A869-54E9C93B10CB}" destId="{5CB9673C-56A7-4B10-B0FD-6B2BB7C42B1C}" srcOrd="2" destOrd="0" presId="urn:microsoft.com/office/officeart/2018/2/layout/IconVerticalSolidList"/>
    <dgm:cxn modelId="{05982D4E-B8C3-413E-9080-DE90D4E1948E}" type="presParOf" srcId="{84573E18-875A-4E2F-A869-54E9C93B10CB}" destId="{094B8680-8946-4F8C-99D8-75DAA0F18D99}" srcOrd="3" destOrd="0" presId="urn:microsoft.com/office/officeart/2018/2/layout/IconVerticalSolidList"/>
    <dgm:cxn modelId="{66E6D538-6028-4F04-BA2E-4282A7D6A384}" type="presParOf" srcId="{B07DDB8C-4A59-4B7D-AB95-A0990D90CD37}" destId="{7C16A715-1F75-43E8-812D-8EF56B021356}" srcOrd="1" destOrd="0" presId="urn:microsoft.com/office/officeart/2018/2/layout/IconVerticalSolidList"/>
    <dgm:cxn modelId="{171C6261-4C0D-459D-93E9-04A8A16857F8}" type="presParOf" srcId="{B07DDB8C-4A59-4B7D-AB95-A0990D90CD37}" destId="{FF2CCDB4-0151-4031-872B-2F1583791E7F}" srcOrd="2" destOrd="0" presId="urn:microsoft.com/office/officeart/2018/2/layout/IconVerticalSolidList"/>
    <dgm:cxn modelId="{C992F893-0117-492D-A41E-5CA58FB8EA88}" type="presParOf" srcId="{FF2CCDB4-0151-4031-872B-2F1583791E7F}" destId="{AA5569D5-079D-40C4-B12B-DAEDCE25E418}" srcOrd="0" destOrd="0" presId="urn:microsoft.com/office/officeart/2018/2/layout/IconVerticalSolidList"/>
    <dgm:cxn modelId="{D81141C9-2247-4C86-91FF-318F07830A5D}" type="presParOf" srcId="{FF2CCDB4-0151-4031-872B-2F1583791E7F}" destId="{6460C265-FEDD-45CF-9E37-2D85D19DD8FE}" srcOrd="1" destOrd="0" presId="urn:microsoft.com/office/officeart/2018/2/layout/IconVerticalSolidList"/>
    <dgm:cxn modelId="{6CC693E1-DAF7-4C3D-B7BD-9E0F7CC89894}" type="presParOf" srcId="{FF2CCDB4-0151-4031-872B-2F1583791E7F}" destId="{EE935069-8CF1-4F2D-9987-F53279BF35F8}" srcOrd="2" destOrd="0" presId="urn:microsoft.com/office/officeart/2018/2/layout/IconVerticalSolidList"/>
    <dgm:cxn modelId="{C54E1147-0B68-4997-805E-BB9C1AAD0D64}" type="presParOf" srcId="{FF2CCDB4-0151-4031-872B-2F1583791E7F}" destId="{B74D02BA-030C-4688-AC95-A49B798B922A}" srcOrd="3" destOrd="0" presId="urn:microsoft.com/office/officeart/2018/2/layout/IconVerticalSolidList"/>
    <dgm:cxn modelId="{7B5C1A2C-3CD4-492B-8214-DFA2060DC011}" type="presParOf" srcId="{B07DDB8C-4A59-4B7D-AB95-A0990D90CD37}" destId="{589AE0F5-63D2-4AE2-8FCD-46468810061D}" srcOrd="3" destOrd="0" presId="urn:microsoft.com/office/officeart/2018/2/layout/IconVerticalSolidList"/>
    <dgm:cxn modelId="{6D8C7C94-307F-4884-9923-6411DE82AEFD}" type="presParOf" srcId="{B07DDB8C-4A59-4B7D-AB95-A0990D90CD37}" destId="{448D5A5B-1315-4380-8369-8CCEE347EDE9}" srcOrd="4" destOrd="0" presId="urn:microsoft.com/office/officeart/2018/2/layout/IconVerticalSolidList"/>
    <dgm:cxn modelId="{648747C6-C36C-4830-AB97-92831CD2CC04}" type="presParOf" srcId="{448D5A5B-1315-4380-8369-8CCEE347EDE9}" destId="{79A4301C-4FEC-4816-BE7A-27919DD629BF}" srcOrd="0" destOrd="0" presId="urn:microsoft.com/office/officeart/2018/2/layout/IconVerticalSolidList"/>
    <dgm:cxn modelId="{6CBB891E-95A3-4279-9E7F-DD71692AE74B}" type="presParOf" srcId="{448D5A5B-1315-4380-8369-8CCEE347EDE9}" destId="{F92A0C11-E9DD-42A2-A3C6-382B1EDA8D04}" srcOrd="1" destOrd="0" presId="urn:microsoft.com/office/officeart/2018/2/layout/IconVerticalSolidList"/>
    <dgm:cxn modelId="{FA15E249-B54D-4BB0-999B-5EBE6724034E}" type="presParOf" srcId="{448D5A5B-1315-4380-8369-8CCEE347EDE9}" destId="{E89EE4A4-C413-4343-8B37-17DA1BF5E2BE}" srcOrd="2" destOrd="0" presId="urn:microsoft.com/office/officeart/2018/2/layout/IconVerticalSolidList"/>
    <dgm:cxn modelId="{CF737639-A68B-4AB2-A429-097095F277BF}" type="presParOf" srcId="{448D5A5B-1315-4380-8369-8CCEE347EDE9}" destId="{0C6A89A5-D4C1-42D4-9E56-945C9078CF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711819-B880-4472-8C11-848788F279B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A7F93F7-47A9-4830-B06E-A6A0DEE7093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altLang="en-US" dirty="0"/>
            <a:t>지속적인 후원이 가능</a:t>
          </a:r>
          <a:endParaRPr lang="en-US" dirty="0"/>
        </a:p>
      </dgm:t>
    </dgm:pt>
    <dgm:pt modelId="{98EEBFDD-7437-42F2-9AA7-D77CCED292E2}" type="parTrans" cxnId="{5E900451-CEBE-4784-9FFE-3DA9348D71ED}">
      <dgm:prSet/>
      <dgm:spPr/>
      <dgm:t>
        <a:bodyPr/>
        <a:lstStyle/>
        <a:p>
          <a:endParaRPr lang="en-US"/>
        </a:p>
      </dgm:t>
    </dgm:pt>
    <dgm:pt modelId="{A8EB2C86-031A-421D-A099-AF4CC511C6C3}" type="sibTrans" cxnId="{5E900451-CEBE-4784-9FFE-3DA9348D71ED}">
      <dgm:prSet/>
      <dgm:spPr/>
      <dgm:t>
        <a:bodyPr/>
        <a:lstStyle/>
        <a:p>
          <a:endParaRPr lang="en-US"/>
        </a:p>
      </dgm:t>
    </dgm:pt>
    <dgm:pt modelId="{BB116D4C-C3CA-4064-AD16-B2AC18F2DD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altLang="en-US" dirty="0"/>
            <a:t>정기후원 신청서</a:t>
          </a:r>
          <a:r>
            <a:rPr lang="en-US" altLang="ko-KR" dirty="0"/>
            <a:t>(</a:t>
          </a:r>
          <a:r>
            <a:rPr lang="ko-KR" altLang="en-US" dirty="0"/>
            <a:t>홈페이지 다운로드</a:t>
          </a:r>
          <a:r>
            <a:rPr lang="en-US" altLang="ko-KR" dirty="0"/>
            <a:t>)</a:t>
          </a:r>
          <a:r>
            <a:rPr lang="ko-KR" altLang="en-US" dirty="0"/>
            <a:t>로 신청 가능</a:t>
          </a:r>
          <a:endParaRPr lang="en-US" dirty="0"/>
        </a:p>
      </dgm:t>
    </dgm:pt>
    <dgm:pt modelId="{9BB5E6E4-E142-447D-96D2-FE17BB2FD2F1}" type="parTrans" cxnId="{B243946E-11B3-403D-92DB-7DCB75E4F757}">
      <dgm:prSet/>
      <dgm:spPr/>
      <dgm:t>
        <a:bodyPr/>
        <a:lstStyle/>
        <a:p>
          <a:endParaRPr lang="en-US"/>
        </a:p>
      </dgm:t>
    </dgm:pt>
    <dgm:pt modelId="{AB8B7F04-87BA-4EE2-8CE4-A146A5D4BDAF}" type="sibTrans" cxnId="{B243946E-11B3-403D-92DB-7DCB75E4F757}">
      <dgm:prSet/>
      <dgm:spPr/>
      <dgm:t>
        <a:bodyPr/>
        <a:lstStyle/>
        <a:p>
          <a:endParaRPr lang="en-US"/>
        </a:p>
      </dgm:t>
    </dgm:pt>
    <dgm:pt modelId="{2730A611-A6C4-4955-A6FB-5F5F37AE403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altLang="en-US"/>
            <a:t>지부 별 지구가족사랑</a:t>
          </a:r>
          <a:r>
            <a:rPr lang="en-US" altLang="ko-KR"/>
            <a:t>1%</a:t>
          </a:r>
          <a:r>
            <a:rPr lang="ko-KR" altLang="en-US"/>
            <a:t>운동 후원자 관리 가능</a:t>
          </a:r>
          <a:endParaRPr lang="en-US"/>
        </a:p>
      </dgm:t>
    </dgm:pt>
    <dgm:pt modelId="{C51AD82A-974E-41B2-B1F0-4BA2C28EF84A}" type="parTrans" cxnId="{C4BDE53C-F9CF-42E9-A524-5A1FEBD08A40}">
      <dgm:prSet/>
      <dgm:spPr/>
      <dgm:t>
        <a:bodyPr/>
        <a:lstStyle/>
        <a:p>
          <a:endParaRPr lang="en-US"/>
        </a:p>
      </dgm:t>
    </dgm:pt>
    <dgm:pt modelId="{E02034AE-ED48-44DD-9576-B0775F63FBB9}" type="sibTrans" cxnId="{C4BDE53C-F9CF-42E9-A524-5A1FEBD08A40}">
      <dgm:prSet/>
      <dgm:spPr/>
      <dgm:t>
        <a:bodyPr/>
        <a:lstStyle/>
        <a:p>
          <a:endParaRPr lang="en-US"/>
        </a:p>
      </dgm:t>
    </dgm:pt>
    <dgm:pt modelId="{3C2C732F-88D8-49D8-8686-F5F7FAC3CF3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/>
            <a:t>국세청 홈텍스를 통한 기부금영수증 발급</a:t>
          </a:r>
          <a:endParaRPr lang="en-US"/>
        </a:p>
      </dgm:t>
    </dgm:pt>
    <dgm:pt modelId="{FA5B3A00-D1A9-49B4-8FCF-1E0C42CE0052}" type="sibTrans" cxnId="{69B3352F-51FE-47E1-9C8C-BE5414E27ACF}">
      <dgm:prSet/>
      <dgm:spPr/>
      <dgm:t>
        <a:bodyPr/>
        <a:lstStyle/>
        <a:p>
          <a:endParaRPr lang="en-US"/>
        </a:p>
      </dgm:t>
    </dgm:pt>
    <dgm:pt modelId="{6C421D38-05E9-4D4B-89B6-8A9AA1F23CC3}" type="parTrans" cxnId="{69B3352F-51FE-47E1-9C8C-BE5414E27ACF}">
      <dgm:prSet/>
      <dgm:spPr/>
      <dgm:t>
        <a:bodyPr/>
        <a:lstStyle/>
        <a:p>
          <a:endParaRPr lang="en-US"/>
        </a:p>
      </dgm:t>
    </dgm:pt>
    <dgm:pt modelId="{06AAD3D2-BCFC-411A-B65E-D5E0837F7159}" type="pres">
      <dgm:prSet presAssocID="{25711819-B880-4472-8C11-848788F279BD}" presName="root" presStyleCnt="0">
        <dgm:presLayoutVars>
          <dgm:dir/>
          <dgm:resizeHandles val="exact"/>
        </dgm:presLayoutVars>
      </dgm:prSet>
      <dgm:spPr/>
    </dgm:pt>
    <dgm:pt modelId="{FEDB0FC8-C093-41FE-AD9F-3CC093FD563D}" type="pres">
      <dgm:prSet presAssocID="{8A7F93F7-47A9-4830-B06E-A6A0DEE70937}" presName="compNode" presStyleCnt="0"/>
      <dgm:spPr/>
    </dgm:pt>
    <dgm:pt modelId="{196689CA-6FC9-45F3-86C9-7C663B933490}" type="pres">
      <dgm:prSet presAssocID="{8A7F93F7-47A9-4830-B06E-A6A0DEE70937}" presName="iconBgRect" presStyleLbl="bgShp" presStyleIdx="0" presStyleCnt="4" custLinFactNeighborY="2982"/>
      <dgm:spPr/>
    </dgm:pt>
    <dgm:pt modelId="{D1D6D123-0C4A-47AA-B855-4CEADDEC85B0}" type="pres">
      <dgm:prSet presAssocID="{8A7F93F7-47A9-4830-B06E-A6A0DEE70937}" presName="iconRect" presStyleLbl="node1" presStyleIdx="0" presStyleCnt="4" custLinFactNeighborY="80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B5593AE8-C6B0-492E-AD51-55AA1DC25BF9}" type="pres">
      <dgm:prSet presAssocID="{8A7F93F7-47A9-4830-B06E-A6A0DEE70937}" presName="spaceRect" presStyleCnt="0"/>
      <dgm:spPr/>
    </dgm:pt>
    <dgm:pt modelId="{EC1A87A6-33AB-4236-9D0A-47540FB30982}" type="pres">
      <dgm:prSet presAssocID="{8A7F93F7-47A9-4830-B06E-A6A0DEE70937}" presName="textRect" presStyleLbl="revTx" presStyleIdx="0" presStyleCnt="4">
        <dgm:presLayoutVars>
          <dgm:chMax val="1"/>
          <dgm:chPref val="1"/>
        </dgm:presLayoutVars>
      </dgm:prSet>
      <dgm:spPr/>
    </dgm:pt>
    <dgm:pt modelId="{36CE10FC-114A-44D3-BB59-0EDB031B6AC3}" type="pres">
      <dgm:prSet presAssocID="{A8EB2C86-031A-421D-A099-AF4CC511C6C3}" presName="sibTrans" presStyleCnt="0"/>
      <dgm:spPr/>
    </dgm:pt>
    <dgm:pt modelId="{3D7C81B1-15F8-46B9-8C2A-FA6C43AF368D}" type="pres">
      <dgm:prSet presAssocID="{BB116D4C-C3CA-4064-AD16-B2AC18F2DD31}" presName="compNode" presStyleCnt="0"/>
      <dgm:spPr/>
    </dgm:pt>
    <dgm:pt modelId="{C080CA21-419E-46E6-BCB1-9555EA11F46B}" type="pres">
      <dgm:prSet presAssocID="{BB116D4C-C3CA-4064-AD16-B2AC18F2DD31}" presName="iconBgRect" presStyleLbl="bgShp" presStyleIdx="1" presStyleCnt="4"/>
      <dgm:spPr/>
    </dgm:pt>
    <dgm:pt modelId="{6230F161-BFBA-41F6-A041-CFBDCD8E5A9D}" type="pres">
      <dgm:prSet presAssocID="{BB116D4C-C3CA-4064-AD16-B2AC18F2DD31}" presName="iconRect" presStyleLbl="node1" presStyleIdx="1" presStyleCnt="4" custLinFactNeighborY="25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인터넷"/>
        </a:ext>
      </dgm:extLst>
    </dgm:pt>
    <dgm:pt modelId="{4C7EDFD9-DED8-41B3-84A7-0B236556B917}" type="pres">
      <dgm:prSet presAssocID="{BB116D4C-C3CA-4064-AD16-B2AC18F2DD31}" presName="spaceRect" presStyleCnt="0"/>
      <dgm:spPr/>
    </dgm:pt>
    <dgm:pt modelId="{293BC2C5-B8B1-4F0D-B9ED-67DFAB6716E0}" type="pres">
      <dgm:prSet presAssocID="{BB116D4C-C3CA-4064-AD16-B2AC18F2DD31}" presName="textRect" presStyleLbl="revTx" presStyleIdx="1" presStyleCnt="4">
        <dgm:presLayoutVars>
          <dgm:chMax val="1"/>
          <dgm:chPref val="1"/>
        </dgm:presLayoutVars>
      </dgm:prSet>
      <dgm:spPr/>
    </dgm:pt>
    <dgm:pt modelId="{CA9BA91A-8E65-4B14-8C00-22C214038B03}" type="pres">
      <dgm:prSet presAssocID="{AB8B7F04-87BA-4EE2-8CE4-A146A5D4BDAF}" presName="sibTrans" presStyleCnt="0"/>
      <dgm:spPr/>
    </dgm:pt>
    <dgm:pt modelId="{E7754D78-CE2A-4F09-82AE-5A2935C47732}" type="pres">
      <dgm:prSet presAssocID="{3C2C732F-88D8-49D8-8686-F5F7FAC3CF39}" presName="compNode" presStyleCnt="0"/>
      <dgm:spPr/>
    </dgm:pt>
    <dgm:pt modelId="{9137882D-D210-4228-AE2E-5E99466EEC04}" type="pres">
      <dgm:prSet presAssocID="{3C2C732F-88D8-49D8-8686-F5F7FAC3CF39}" presName="iconBgRect" presStyleLbl="bgShp" presStyleIdx="2" presStyleCnt="4"/>
      <dgm:spPr/>
    </dgm:pt>
    <dgm:pt modelId="{313CCD04-A5CB-442E-A180-0D5A4DCFAAC6}" type="pres">
      <dgm:prSet presAssocID="{3C2C732F-88D8-49D8-8686-F5F7FAC3CF39}" presName="iconRect" presStyleLbl="node1" presStyleIdx="2" presStyleCnt="4" custLinFactNeighborY="259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A393A9C-66D5-4933-99CF-4978D7F0D0DC}" type="pres">
      <dgm:prSet presAssocID="{3C2C732F-88D8-49D8-8686-F5F7FAC3CF39}" presName="spaceRect" presStyleCnt="0"/>
      <dgm:spPr/>
    </dgm:pt>
    <dgm:pt modelId="{539EFD84-99A7-40E5-9340-855C90B1366F}" type="pres">
      <dgm:prSet presAssocID="{3C2C732F-88D8-49D8-8686-F5F7FAC3CF39}" presName="textRect" presStyleLbl="revTx" presStyleIdx="2" presStyleCnt="4">
        <dgm:presLayoutVars>
          <dgm:chMax val="1"/>
          <dgm:chPref val="1"/>
        </dgm:presLayoutVars>
      </dgm:prSet>
      <dgm:spPr/>
    </dgm:pt>
    <dgm:pt modelId="{031F303C-014C-4027-B466-DAE2D1CCBC33}" type="pres">
      <dgm:prSet presAssocID="{FA5B3A00-D1A9-49B4-8FCF-1E0C42CE0052}" presName="sibTrans" presStyleCnt="0"/>
      <dgm:spPr/>
    </dgm:pt>
    <dgm:pt modelId="{FCCD5A6D-D3D3-482C-8BA8-B8F94F09F7E1}" type="pres">
      <dgm:prSet presAssocID="{2730A611-A6C4-4955-A6FB-5F5F37AE4039}" presName="compNode" presStyleCnt="0"/>
      <dgm:spPr/>
    </dgm:pt>
    <dgm:pt modelId="{A1AE3587-975E-4905-8B0D-3CD24B85F2DA}" type="pres">
      <dgm:prSet presAssocID="{2730A611-A6C4-4955-A6FB-5F5F37AE4039}" presName="iconBgRect" presStyleLbl="bgShp" presStyleIdx="3" presStyleCnt="4"/>
      <dgm:spPr/>
    </dgm:pt>
    <dgm:pt modelId="{BE3D5819-6988-4836-8FDC-5E4688154FA1}" type="pres">
      <dgm:prSet presAssocID="{2730A611-A6C4-4955-A6FB-5F5F37AE4039}" presName="iconRect" presStyleLbl="node1" presStyleIdx="3" presStyleCnt="4" custLinFactNeighborY="5198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사람들과 함께 사이클링 "/>
        </a:ext>
      </dgm:extLst>
    </dgm:pt>
    <dgm:pt modelId="{FE5B2D80-17B3-426C-82E9-768B9B3B4868}" type="pres">
      <dgm:prSet presAssocID="{2730A611-A6C4-4955-A6FB-5F5F37AE4039}" presName="spaceRect" presStyleCnt="0"/>
      <dgm:spPr/>
    </dgm:pt>
    <dgm:pt modelId="{BA54E330-D43C-40A8-9E2D-53A31A56F4EA}" type="pres">
      <dgm:prSet presAssocID="{2730A611-A6C4-4955-A6FB-5F5F37AE403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1596A18-C264-4506-9450-1F852A3D69C3}" type="presOf" srcId="{3C2C732F-88D8-49D8-8686-F5F7FAC3CF39}" destId="{539EFD84-99A7-40E5-9340-855C90B1366F}" srcOrd="0" destOrd="0" presId="urn:microsoft.com/office/officeart/2018/5/layout/IconCircleLabelList"/>
    <dgm:cxn modelId="{69B3352F-51FE-47E1-9C8C-BE5414E27ACF}" srcId="{25711819-B880-4472-8C11-848788F279BD}" destId="{3C2C732F-88D8-49D8-8686-F5F7FAC3CF39}" srcOrd="2" destOrd="0" parTransId="{6C421D38-05E9-4D4B-89B6-8A9AA1F23CC3}" sibTransId="{FA5B3A00-D1A9-49B4-8FCF-1E0C42CE0052}"/>
    <dgm:cxn modelId="{3F189F38-9463-4987-BB2A-67C13F37BB39}" type="presOf" srcId="{2730A611-A6C4-4955-A6FB-5F5F37AE4039}" destId="{BA54E330-D43C-40A8-9E2D-53A31A56F4EA}" srcOrd="0" destOrd="0" presId="urn:microsoft.com/office/officeart/2018/5/layout/IconCircleLabelList"/>
    <dgm:cxn modelId="{C4BDE53C-F9CF-42E9-A524-5A1FEBD08A40}" srcId="{25711819-B880-4472-8C11-848788F279BD}" destId="{2730A611-A6C4-4955-A6FB-5F5F37AE4039}" srcOrd="3" destOrd="0" parTransId="{C51AD82A-974E-41B2-B1F0-4BA2C28EF84A}" sibTransId="{E02034AE-ED48-44DD-9576-B0775F63FBB9}"/>
    <dgm:cxn modelId="{B243946E-11B3-403D-92DB-7DCB75E4F757}" srcId="{25711819-B880-4472-8C11-848788F279BD}" destId="{BB116D4C-C3CA-4064-AD16-B2AC18F2DD31}" srcOrd="1" destOrd="0" parTransId="{9BB5E6E4-E142-447D-96D2-FE17BB2FD2F1}" sibTransId="{AB8B7F04-87BA-4EE2-8CE4-A146A5D4BDAF}"/>
    <dgm:cxn modelId="{5E900451-CEBE-4784-9FFE-3DA9348D71ED}" srcId="{25711819-B880-4472-8C11-848788F279BD}" destId="{8A7F93F7-47A9-4830-B06E-A6A0DEE70937}" srcOrd="0" destOrd="0" parTransId="{98EEBFDD-7437-42F2-9AA7-D77CCED292E2}" sibTransId="{A8EB2C86-031A-421D-A099-AF4CC511C6C3}"/>
    <dgm:cxn modelId="{F9CBB0AF-E55E-42B7-A0B0-2498A74DBF30}" type="presOf" srcId="{25711819-B880-4472-8C11-848788F279BD}" destId="{06AAD3D2-BCFC-411A-B65E-D5E0837F7159}" srcOrd="0" destOrd="0" presId="urn:microsoft.com/office/officeart/2018/5/layout/IconCircleLabelList"/>
    <dgm:cxn modelId="{3E81F2B9-2EC5-45DC-95A9-BAB2A8C88176}" type="presOf" srcId="{BB116D4C-C3CA-4064-AD16-B2AC18F2DD31}" destId="{293BC2C5-B8B1-4F0D-B9ED-67DFAB6716E0}" srcOrd="0" destOrd="0" presId="urn:microsoft.com/office/officeart/2018/5/layout/IconCircleLabelList"/>
    <dgm:cxn modelId="{8D3E07BF-0622-4183-97F1-5ECD04D4F80D}" type="presOf" srcId="{8A7F93F7-47A9-4830-B06E-A6A0DEE70937}" destId="{EC1A87A6-33AB-4236-9D0A-47540FB30982}" srcOrd="0" destOrd="0" presId="urn:microsoft.com/office/officeart/2018/5/layout/IconCircleLabelList"/>
    <dgm:cxn modelId="{1ECE6889-2F16-477B-8EDF-6AFCD7240C4B}" type="presParOf" srcId="{06AAD3D2-BCFC-411A-B65E-D5E0837F7159}" destId="{FEDB0FC8-C093-41FE-AD9F-3CC093FD563D}" srcOrd="0" destOrd="0" presId="urn:microsoft.com/office/officeart/2018/5/layout/IconCircleLabelList"/>
    <dgm:cxn modelId="{163824DA-A939-45B2-A8E3-032D0D04EEB9}" type="presParOf" srcId="{FEDB0FC8-C093-41FE-AD9F-3CC093FD563D}" destId="{196689CA-6FC9-45F3-86C9-7C663B933490}" srcOrd="0" destOrd="0" presId="urn:microsoft.com/office/officeart/2018/5/layout/IconCircleLabelList"/>
    <dgm:cxn modelId="{BBF218C8-D57A-4580-8773-3255C129BD2D}" type="presParOf" srcId="{FEDB0FC8-C093-41FE-AD9F-3CC093FD563D}" destId="{D1D6D123-0C4A-47AA-B855-4CEADDEC85B0}" srcOrd="1" destOrd="0" presId="urn:microsoft.com/office/officeart/2018/5/layout/IconCircleLabelList"/>
    <dgm:cxn modelId="{C37F280B-5610-498F-8C4C-30AEADD55CE5}" type="presParOf" srcId="{FEDB0FC8-C093-41FE-AD9F-3CC093FD563D}" destId="{B5593AE8-C6B0-492E-AD51-55AA1DC25BF9}" srcOrd="2" destOrd="0" presId="urn:microsoft.com/office/officeart/2018/5/layout/IconCircleLabelList"/>
    <dgm:cxn modelId="{9C74CB97-4F2B-4FCC-9E4A-F1E297F98FE4}" type="presParOf" srcId="{FEDB0FC8-C093-41FE-AD9F-3CC093FD563D}" destId="{EC1A87A6-33AB-4236-9D0A-47540FB30982}" srcOrd="3" destOrd="0" presId="urn:microsoft.com/office/officeart/2018/5/layout/IconCircleLabelList"/>
    <dgm:cxn modelId="{789E303E-8B49-4F93-B8A2-F0DA297CD191}" type="presParOf" srcId="{06AAD3D2-BCFC-411A-B65E-D5E0837F7159}" destId="{36CE10FC-114A-44D3-BB59-0EDB031B6AC3}" srcOrd="1" destOrd="0" presId="urn:microsoft.com/office/officeart/2018/5/layout/IconCircleLabelList"/>
    <dgm:cxn modelId="{71252FF0-EF21-46C5-A195-0444816AF97D}" type="presParOf" srcId="{06AAD3D2-BCFC-411A-B65E-D5E0837F7159}" destId="{3D7C81B1-15F8-46B9-8C2A-FA6C43AF368D}" srcOrd="2" destOrd="0" presId="urn:microsoft.com/office/officeart/2018/5/layout/IconCircleLabelList"/>
    <dgm:cxn modelId="{38306A77-28F8-42FC-AEB1-584C94B8096C}" type="presParOf" srcId="{3D7C81B1-15F8-46B9-8C2A-FA6C43AF368D}" destId="{C080CA21-419E-46E6-BCB1-9555EA11F46B}" srcOrd="0" destOrd="0" presId="urn:microsoft.com/office/officeart/2018/5/layout/IconCircleLabelList"/>
    <dgm:cxn modelId="{4DFD2E76-D4BB-4F6B-8572-FEF0F9D14ADD}" type="presParOf" srcId="{3D7C81B1-15F8-46B9-8C2A-FA6C43AF368D}" destId="{6230F161-BFBA-41F6-A041-CFBDCD8E5A9D}" srcOrd="1" destOrd="0" presId="urn:microsoft.com/office/officeart/2018/5/layout/IconCircleLabelList"/>
    <dgm:cxn modelId="{86D6E6A0-1B94-464C-88AC-025929756BFB}" type="presParOf" srcId="{3D7C81B1-15F8-46B9-8C2A-FA6C43AF368D}" destId="{4C7EDFD9-DED8-41B3-84A7-0B236556B917}" srcOrd="2" destOrd="0" presId="urn:microsoft.com/office/officeart/2018/5/layout/IconCircleLabelList"/>
    <dgm:cxn modelId="{D24D11F5-8087-4E5E-AE10-415E0E6792C7}" type="presParOf" srcId="{3D7C81B1-15F8-46B9-8C2A-FA6C43AF368D}" destId="{293BC2C5-B8B1-4F0D-B9ED-67DFAB6716E0}" srcOrd="3" destOrd="0" presId="urn:microsoft.com/office/officeart/2018/5/layout/IconCircleLabelList"/>
    <dgm:cxn modelId="{680170C9-C76A-4BD7-AFB0-55E6DD85775D}" type="presParOf" srcId="{06AAD3D2-BCFC-411A-B65E-D5E0837F7159}" destId="{CA9BA91A-8E65-4B14-8C00-22C214038B03}" srcOrd="3" destOrd="0" presId="urn:microsoft.com/office/officeart/2018/5/layout/IconCircleLabelList"/>
    <dgm:cxn modelId="{6E4B94B9-C7DB-44D4-81AA-50BAAE80BD8F}" type="presParOf" srcId="{06AAD3D2-BCFC-411A-B65E-D5E0837F7159}" destId="{E7754D78-CE2A-4F09-82AE-5A2935C47732}" srcOrd="4" destOrd="0" presId="urn:microsoft.com/office/officeart/2018/5/layout/IconCircleLabelList"/>
    <dgm:cxn modelId="{B5BB9814-A25B-4564-93C5-9D1AB15D9179}" type="presParOf" srcId="{E7754D78-CE2A-4F09-82AE-5A2935C47732}" destId="{9137882D-D210-4228-AE2E-5E99466EEC04}" srcOrd="0" destOrd="0" presId="urn:microsoft.com/office/officeart/2018/5/layout/IconCircleLabelList"/>
    <dgm:cxn modelId="{D85E40EB-8152-4790-80F8-D0311F564A63}" type="presParOf" srcId="{E7754D78-CE2A-4F09-82AE-5A2935C47732}" destId="{313CCD04-A5CB-442E-A180-0D5A4DCFAAC6}" srcOrd="1" destOrd="0" presId="urn:microsoft.com/office/officeart/2018/5/layout/IconCircleLabelList"/>
    <dgm:cxn modelId="{A043FDD9-9349-4D50-848C-E75F6782BA86}" type="presParOf" srcId="{E7754D78-CE2A-4F09-82AE-5A2935C47732}" destId="{FA393A9C-66D5-4933-99CF-4978D7F0D0DC}" srcOrd="2" destOrd="0" presId="urn:microsoft.com/office/officeart/2018/5/layout/IconCircleLabelList"/>
    <dgm:cxn modelId="{40EE6336-ECC5-437D-9A49-E81A72CE7F7B}" type="presParOf" srcId="{E7754D78-CE2A-4F09-82AE-5A2935C47732}" destId="{539EFD84-99A7-40E5-9340-855C90B1366F}" srcOrd="3" destOrd="0" presId="urn:microsoft.com/office/officeart/2018/5/layout/IconCircleLabelList"/>
    <dgm:cxn modelId="{1D921762-E32D-436E-B6DB-8A789653519C}" type="presParOf" srcId="{06AAD3D2-BCFC-411A-B65E-D5E0837F7159}" destId="{031F303C-014C-4027-B466-DAE2D1CCBC33}" srcOrd="5" destOrd="0" presId="urn:microsoft.com/office/officeart/2018/5/layout/IconCircleLabelList"/>
    <dgm:cxn modelId="{17A50CB1-41D0-40CF-BD5B-6B06C0BD80D8}" type="presParOf" srcId="{06AAD3D2-BCFC-411A-B65E-D5E0837F7159}" destId="{FCCD5A6D-D3D3-482C-8BA8-B8F94F09F7E1}" srcOrd="6" destOrd="0" presId="urn:microsoft.com/office/officeart/2018/5/layout/IconCircleLabelList"/>
    <dgm:cxn modelId="{3DD66F07-4A34-4DB1-B01E-6B296F7FDA45}" type="presParOf" srcId="{FCCD5A6D-D3D3-482C-8BA8-B8F94F09F7E1}" destId="{A1AE3587-975E-4905-8B0D-3CD24B85F2DA}" srcOrd="0" destOrd="0" presId="urn:microsoft.com/office/officeart/2018/5/layout/IconCircleLabelList"/>
    <dgm:cxn modelId="{7F61B45D-B10D-461C-A08F-9A7E1C8FDD95}" type="presParOf" srcId="{FCCD5A6D-D3D3-482C-8BA8-B8F94F09F7E1}" destId="{BE3D5819-6988-4836-8FDC-5E4688154FA1}" srcOrd="1" destOrd="0" presId="urn:microsoft.com/office/officeart/2018/5/layout/IconCircleLabelList"/>
    <dgm:cxn modelId="{874C9E98-DEBE-42AA-8542-822639CB89CD}" type="presParOf" srcId="{FCCD5A6D-D3D3-482C-8BA8-B8F94F09F7E1}" destId="{FE5B2D80-17B3-426C-82E9-768B9B3B4868}" srcOrd="2" destOrd="0" presId="urn:microsoft.com/office/officeart/2018/5/layout/IconCircleLabelList"/>
    <dgm:cxn modelId="{00DA9771-40E2-4329-B74C-464EC888BC4B}" type="presParOf" srcId="{FCCD5A6D-D3D3-482C-8BA8-B8F94F09F7E1}" destId="{BA54E330-D43C-40A8-9E2D-53A31A56F4E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9E829-7897-4070-8EF7-AE18D0D58538}">
      <dsp:nvSpPr>
        <dsp:cNvPr id="0" name=""/>
        <dsp:cNvSpPr/>
      </dsp:nvSpPr>
      <dsp:spPr>
        <a:xfrm>
          <a:off x="-24788" y="1740809"/>
          <a:ext cx="7334055" cy="18343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6C768-34AD-4AF4-BD6A-E01ECCA7A857}">
      <dsp:nvSpPr>
        <dsp:cNvPr id="0" name=""/>
        <dsp:cNvSpPr/>
      </dsp:nvSpPr>
      <dsp:spPr>
        <a:xfrm>
          <a:off x="560907" y="2094407"/>
          <a:ext cx="1244534" cy="12445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A92E2-6DCE-421B-B653-ADEC0EDD78B7}">
      <dsp:nvSpPr>
        <dsp:cNvPr id="0" name=""/>
        <dsp:cNvSpPr/>
      </dsp:nvSpPr>
      <dsp:spPr>
        <a:xfrm>
          <a:off x="2103629" y="1662419"/>
          <a:ext cx="5351517" cy="201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284" tIns="213284" rIns="213284" bIns="21328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예배 주보 또는 단체 연락망을 통해     </a:t>
          </a:r>
          <a:r>
            <a:rPr lang="ko-KR" sz="2400" kern="1200" dirty="0" err="1"/>
            <a:t>위민오브피스</a:t>
          </a:r>
          <a:r>
            <a:rPr lang="ko-KR" sz="2400" kern="1200" dirty="0"/>
            <a:t> 안내 및 홍보</a:t>
          </a:r>
          <a:endParaRPr lang="en-US" sz="2400" kern="1200" dirty="0"/>
        </a:p>
      </dsp:txBody>
      <dsp:txXfrm>
        <a:off x="2103629" y="1662419"/>
        <a:ext cx="5351517" cy="2015282"/>
      </dsp:txXfrm>
    </dsp:sp>
    <dsp:sp modelId="{BBF2826A-8C64-4B87-8687-D1326575E66A}">
      <dsp:nvSpPr>
        <dsp:cNvPr id="0" name=""/>
        <dsp:cNvSpPr/>
      </dsp:nvSpPr>
      <dsp:spPr>
        <a:xfrm>
          <a:off x="0" y="4278313"/>
          <a:ext cx="7334055" cy="22672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D6115-7FE1-4397-9B12-946A21DD1323}">
      <dsp:nvSpPr>
        <dsp:cNvPr id="0" name=""/>
        <dsp:cNvSpPr/>
      </dsp:nvSpPr>
      <dsp:spPr>
        <a:xfrm>
          <a:off x="563470" y="4798222"/>
          <a:ext cx="1244534" cy="12445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206DF-ACA0-4D46-8B0D-C3DA1B5E2919}">
      <dsp:nvSpPr>
        <dsp:cNvPr id="0" name=""/>
        <dsp:cNvSpPr/>
      </dsp:nvSpPr>
      <dsp:spPr>
        <a:xfrm>
          <a:off x="2053618" y="4480547"/>
          <a:ext cx="5451539" cy="1941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284" tIns="213284" rIns="213284" bIns="21328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회비 추가 납부가 아닌 </a:t>
          </a:r>
          <a:r>
            <a:rPr lang="ko-KR" sz="2400" kern="1200" dirty="0">
              <a:solidFill>
                <a:srgbClr val="C00000"/>
              </a:solidFill>
            </a:rPr>
            <a:t>기존 회비</a:t>
          </a:r>
          <a:r>
            <a:rPr lang="ko-KR" altLang="en-US" sz="2400" kern="1200" dirty="0">
              <a:solidFill>
                <a:srgbClr val="C00000"/>
              </a:solidFill>
            </a:rPr>
            <a:t>를</a:t>
          </a:r>
          <a:endParaRPr lang="en-US" altLang="ko-KR" sz="2400" kern="1200" dirty="0">
            <a:solidFill>
              <a:srgbClr val="C00000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solidFill>
                <a:srgbClr val="C00000"/>
              </a:solidFill>
            </a:rPr>
            <a:t>이관</a:t>
          </a:r>
          <a:r>
            <a:rPr lang="en-US" sz="2400" kern="1200" dirty="0"/>
            <a:t> </a:t>
          </a:r>
          <a:r>
            <a:rPr lang="ko-KR" altLang="en-US" sz="2400" kern="1200" dirty="0"/>
            <a:t>하는 것으로</a:t>
          </a:r>
          <a:r>
            <a:rPr lang="en-US" altLang="ko-KR" sz="2400" kern="1200" dirty="0"/>
            <a:t>,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>
              <a:solidFill>
                <a:srgbClr val="FF0000"/>
              </a:solidFill>
            </a:rPr>
            <a:t>본부</a:t>
          </a:r>
          <a:r>
            <a:rPr lang="ko-KR" altLang="en-US" sz="2400" kern="1200" dirty="0">
              <a:solidFill>
                <a:srgbClr val="FF0000"/>
              </a:solidFill>
            </a:rPr>
            <a:t>위임으로 하는 것에 동의</a:t>
          </a:r>
          <a:endParaRPr lang="en-US" sz="2400" kern="1200" dirty="0"/>
        </a:p>
      </dsp:txBody>
      <dsp:txXfrm>
        <a:off x="2053618" y="4480547"/>
        <a:ext cx="5451539" cy="1941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E367F-3AD0-4816-9008-42336D5DB02B}">
      <dsp:nvSpPr>
        <dsp:cNvPr id="0" name=""/>
        <dsp:cNvSpPr/>
      </dsp:nvSpPr>
      <dsp:spPr>
        <a:xfrm>
          <a:off x="0" y="675"/>
          <a:ext cx="6291714" cy="15798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85B1F-5A52-4345-A1F5-ACC5059998A9}">
      <dsp:nvSpPr>
        <dsp:cNvPr id="0" name=""/>
        <dsp:cNvSpPr/>
      </dsp:nvSpPr>
      <dsp:spPr>
        <a:xfrm>
          <a:off x="477896" y="356135"/>
          <a:ext cx="868903" cy="8689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B8680-8946-4F8C-99D8-75DAA0F18D99}">
      <dsp:nvSpPr>
        <dsp:cNvPr id="0" name=""/>
        <dsp:cNvSpPr/>
      </dsp:nvSpPr>
      <dsp:spPr>
        <a:xfrm>
          <a:off x="1824696" y="675"/>
          <a:ext cx="4467017" cy="157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98" tIns="167198" rIns="167198" bIns="16719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kern="1200"/>
            <a:t>본부에 후원신청 후 회원이 직접 통신사로 전화해 소액결제 동의를 신청해야 함</a:t>
          </a:r>
          <a:endParaRPr lang="en-US" sz="2000" kern="1200"/>
        </a:p>
      </dsp:txBody>
      <dsp:txXfrm>
        <a:off x="1824696" y="675"/>
        <a:ext cx="4467017" cy="1579824"/>
      </dsp:txXfrm>
    </dsp:sp>
    <dsp:sp modelId="{AA5569D5-079D-40C4-B12B-DAEDCE25E418}">
      <dsp:nvSpPr>
        <dsp:cNvPr id="0" name=""/>
        <dsp:cNvSpPr/>
      </dsp:nvSpPr>
      <dsp:spPr>
        <a:xfrm>
          <a:off x="0" y="1975455"/>
          <a:ext cx="6291714" cy="15798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0C265-FEDD-45CF-9E37-2D85D19DD8FE}">
      <dsp:nvSpPr>
        <dsp:cNvPr id="0" name=""/>
        <dsp:cNvSpPr/>
      </dsp:nvSpPr>
      <dsp:spPr>
        <a:xfrm>
          <a:off x="477896" y="2330915"/>
          <a:ext cx="868903" cy="8689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D02BA-030C-4688-AC95-A49B798B922A}">
      <dsp:nvSpPr>
        <dsp:cNvPr id="0" name=""/>
        <dsp:cNvSpPr/>
      </dsp:nvSpPr>
      <dsp:spPr>
        <a:xfrm>
          <a:off x="1824696" y="1975455"/>
          <a:ext cx="4467017" cy="157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98" tIns="167198" rIns="167198" bIns="16719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kern="1200" dirty="0"/>
            <a:t>핸드폰 요금제 변경</a:t>
          </a:r>
          <a:r>
            <a:rPr lang="en-US" sz="2000" kern="1200" dirty="0"/>
            <a:t>/ </a:t>
          </a:r>
          <a:r>
            <a:rPr lang="ko-KR" sz="2000" kern="1200" dirty="0"/>
            <a:t>통신사 이동</a:t>
          </a:r>
          <a:r>
            <a:rPr lang="en-US" sz="2000" kern="1200" dirty="0"/>
            <a:t> </a:t>
          </a:r>
          <a:r>
            <a:rPr lang="ko-KR" altLang="en-US" sz="2000" kern="1200" dirty="0"/>
            <a:t>시</a:t>
          </a:r>
          <a:endParaRPr lang="en-US" altLang="ko-KR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재신청 필요</a:t>
          </a:r>
          <a:endParaRPr lang="en-US" sz="2000" kern="1200" dirty="0"/>
        </a:p>
      </dsp:txBody>
      <dsp:txXfrm>
        <a:off x="1824696" y="1975455"/>
        <a:ext cx="4467017" cy="1579824"/>
      </dsp:txXfrm>
    </dsp:sp>
    <dsp:sp modelId="{79A4301C-4FEC-4816-BE7A-27919DD629BF}">
      <dsp:nvSpPr>
        <dsp:cNvPr id="0" name=""/>
        <dsp:cNvSpPr/>
      </dsp:nvSpPr>
      <dsp:spPr>
        <a:xfrm>
          <a:off x="0" y="3950235"/>
          <a:ext cx="6291714" cy="15798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A0C11-E9DD-42A2-A3C6-382B1EDA8D04}">
      <dsp:nvSpPr>
        <dsp:cNvPr id="0" name=""/>
        <dsp:cNvSpPr/>
      </dsp:nvSpPr>
      <dsp:spPr>
        <a:xfrm>
          <a:off x="477896" y="4305696"/>
          <a:ext cx="868903" cy="8689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A89A5-D4C1-42D4-9E56-945C9078CF55}">
      <dsp:nvSpPr>
        <dsp:cNvPr id="0" name=""/>
        <dsp:cNvSpPr/>
      </dsp:nvSpPr>
      <dsp:spPr>
        <a:xfrm>
          <a:off x="1824696" y="3950235"/>
          <a:ext cx="4467017" cy="157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98" tIns="167198" rIns="167198" bIns="16719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kern="1200"/>
            <a:t>실제로 후원이 되는 비율이 낮음</a:t>
          </a:r>
          <a:endParaRPr lang="en-US" sz="2000" kern="1200"/>
        </a:p>
      </dsp:txBody>
      <dsp:txXfrm>
        <a:off x="1824696" y="3950235"/>
        <a:ext cx="4467017" cy="1579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689CA-6FC9-45F3-86C9-7C663B933490}">
      <dsp:nvSpPr>
        <dsp:cNvPr id="0" name=""/>
        <dsp:cNvSpPr/>
      </dsp:nvSpPr>
      <dsp:spPr>
        <a:xfrm>
          <a:off x="973190" y="838556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6D123-0C4A-47AA-B855-4CEADDEC85B0}">
      <dsp:nvSpPr>
        <dsp:cNvPr id="0" name=""/>
        <dsp:cNvSpPr/>
      </dsp:nvSpPr>
      <dsp:spPr>
        <a:xfrm>
          <a:off x="1242597" y="1128873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A87A6-33AB-4236-9D0A-47540FB30982}">
      <dsp:nvSpPr>
        <dsp:cNvPr id="0" name=""/>
        <dsp:cNvSpPr/>
      </dsp:nvSpPr>
      <dsp:spPr>
        <a:xfrm>
          <a:off x="569079" y="2458750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1200" kern="1200" dirty="0"/>
            <a:t>지속적인 후원이 가능</a:t>
          </a:r>
          <a:endParaRPr lang="en-US" sz="1200" kern="1200" dirty="0"/>
        </a:p>
      </dsp:txBody>
      <dsp:txXfrm>
        <a:off x="569079" y="2458750"/>
        <a:ext cx="2072362" cy="720000"/>
      </dsp:txXfrm>
    </dsp:sp>
    <dsp:sp modelId="{C080CA21-419E-46E6-BCB1-9555EA11F46B}">
      <dsp:nvSpPr>
        <dsp:cNvPr id="0" name=""/>
        <dsp:cNvSpPr/>
      </dsp:nvSpPr>
      <dsp:spPr>
        <a:xfrm>
          <a:off x="3408216" y="800859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0F161-BFBA-41F6-A041-CFBDCD8E5A9D}">
      <dsp:nvSpPr>
        <dsp:cNvPr id="0" name=""/>
        <dsp:cNvSpPr/>
      </dsp:nvSpPr>
      <dsp:spPr>
        <a:xfrm>
          <a:off x="3677623" y="1089118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BC2C5-B8B1-4F0D-B9ED-67DFAB6716E0}">
      <dsp:nvSpPr>
        <dsp:cNvPr id="0" name=""/>
        <dsp:cNvSpPr/>
      </dsp:nvSpPr>
      <dsp:spPr>
        <a:xfrm>
          <a:off x="3004105" y="2458750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1200" kern="1200" dirty="0"/>
            <a:t>정기후원 신청서</a:t>
          </a:r>
          <a:r>
            <a:rPr lang="en-US" altLang="ko-KR" sz="1200" kern="1200" dirty="0"/>
            <a:t>(</a:t>
          </a:r>
          <a:r>
            <a:rPr lang="ko-KR" altLang="en-US" sz="1200" kern="1200" dirty="0"/>
            <a:t>홈페이지 다운로드</a:t>
          </a:r>
          <a:r>
            <a:rPr lang="en-US" altLang="ko-KR" sz="1200" kern="1200" dirty="0"/>
            <a:t>)</a:t>
          </a:r>
          <a:r>
            <a:rPr lang="ko-KR" altLang="en-US" sz="1200" kern="1200" dirty="0"/>
            <a:t>로 신청 가능</a:t>
          </a:r>
          <a:endParaRPr lang="en-US" sz="1200" kern="1200" dirty="0"/>
        </a:p>
      </dsp:txBody>
      <dsp:txXfrm>
        <a:off x="3004105" y="2458750"/>
        <a:ext cx="2072362" cy="720000"/>
      </dsp:txXfrm>
    </dsp:sp>
    <dsp:sp modelId="{9137882D-D210-4228-AE2E-5E99466EEC04}">
      <dsp:nvSpPr>
        <dsp:cNvPr id="0" name=""/>
        <dsp:cNvSpPr/>
      </dsp:nvSpPr>
      <dsp:spPr>
        <a:xfrm>
          <a:off x="5843242" y="800859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CCD04-A5CB-442E-A180-0D5A4DCFAAC6}">
      <dsp:nvSpPr>
        <dsp:cNvPr id="0" name=""/>
        <dsp:cNvSpPr/>
      </dsp:nvSpPr>
      <dsp:spPr>
        <a:xfrm>
          <a:off x="6112649" y="1089118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EFD84-99A7-40E5-9340-855C90B1366F}">
      <dsp:nvSpPr>
        <dsp:cNvPr id="0" name=""/>
        <dsp:cNvSpPr/>
      </dsp:nvSpPr>
      <dsp:spPr>
        <a:xfrm>
          <a:off x="5439131" y="2458750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1200" kern="1200"/>
            <a:t>국세청 홈텍스를 통한 기부금영수증 발급</a:t>
          </a:r>
          <a:endParaRPr lang="en-US" sz="1200" kern="1200"/>
        </a:p>
      </dsp:txBody>
      <dsp:txXfrm>
        <a:off x="5439131" y="2458750"/>
        <a:ext cx="2072362" cy="720000"/>
      </dsp:txXfrm>
    </dsp:sp>
    <dsp:sp modelId="{A1AE3587-975E-4905-8B0D-3CD24B85F2DA}">
      <dsp:nvSpPr>
        <dsp:cNvPr id="0" name=""/>
        <dsp:cNvSpPr/>
      </dsp:nvSpPr>
      <dsp:spPr>
        <a:xfrm>
          <a:off x="8278268" y="800859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D5819-6988-4836-8FDC-5E4688154FA1}">
      <dsp:nvSpPr>
        <dsp:cNvPr id="0" name=""/>
        <dsp:cNvSpPr/>
      </dsp:nvSpPr>
      <dsp:spPr>
        <a:xfrm>
          <a:off x="8547675" y="1107969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4E330-D43C-40A8-9E2D-53A31A56F4EA}">
      <dsp:nvSpPr>
        <dsp:cNvPr id="0" name=""/>
        <dsp:cNvSpPr/>
      </dsp:nvSpPr>
      <dsp:spPr>
        <a:xfrm>
          <a:off x="7874157" y="2458750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1200" kern="1200"/>
            <a:t>지부 별 지구가족사랑</a:t>
          </a:r>
          <a:r>
            <a:rPr lang="en-US" altLang="ko-KR" sz="1200" kern="1200"/>
            <a:t>1%</a:t>
          </a:r>
          <a:r>
            <a:rPr lang="ko-KR" altLang="en-US" sz="1200" kern="1200"/>
            <a:t>운동 후원자 관리 가능</a:t>
          </a:r>
          <a:endParaRPr lang="en-US" sz="1200" kern="1200"/>
        </a:p>
      </dsp:txBody>
      <dsp:txXfrm>
        <a:off x="7874157" y="2458750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9EF97-36D0-474B-A354-7ECB55E2A3FE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C0EAB-5549-49D9-8ECC-344FCF8424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96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C0EAB-5549-49D9-8ECC-344FCF8424E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740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C0EAB-5549-49D9-8ECC-344FCF8424E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86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C0EAB-5549-49D9-8ECC-344FCF8424E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207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C0EAB-5549-49D9-8ECC-344FCF8424E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948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C0EAB-5549-49D9-8ECC-344FCF8424E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729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C0EAB-5549-49D9-8ECC-344FCF8424E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68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C0EAB-5549-49D9-8ECC-344FCF8424E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39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C0EAB-5549-49D9-8ECC-344FCF8424E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4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76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37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24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94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03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06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94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50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60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93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698" r:id="rId6"/>
    <p:sldLayoutId id="2147483694" r:id="rId7"/>
    <p:sldLayoutId id="2147483695" r:id="rId8"/>
    <p:sldLayoutId id="2147483696" r:id="rId9"/>
    <p:sldLayoutId id="2147483697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0461F72-A27E-48C5-A99A-B5EEDA745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258A777-52AD-4D1E-B16F-D4255CC97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9167"/>
            <a:ext cx="9144000" cy="1748373"/>
          </a:xfrm>
        </p:spPr>
        <p:txBody>
          <a:bodyPr>
            <a:normAutofit/>
          </a:bodyPr>
          <a:lstStyle/>
          <a:p>
            <a:r>
              <a:rPr lang="ko-KR" altLang="en-US" err="1"/>
              <a:t>재정국</a:t>
            </a:r>
            <a:r>
              <a:rPr lang="ko-KR" altLang="en-US"/>
              <a:t> 공지사항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81BCF-745C-4F62-A3BE-3586890EE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1" r="-1" b="13338"/>
          <a:stretch/>
        </p:blipFill>
        <p:spPr>
          <a:xfrm>
            <a:off x="3916237" y="643467"/>
            <a:ext cx="4359525" cy="2452830"/>
          </a:xfrm>
          <a:custGeom>
            <a:avLst/>
            <a:gdLst/>
            <a:ahLst/>
            <a:cxnLst/>
            <a:rect l="l" t="t" r="r" b="b"/>
            <a:pathLst>
              <a:path w="9143998" h="2473607">
                <a:moveTo>
                  <a:pt x="64634" y="0"/>
                </a:moveTo>
                <a:lnTo>
                  <a:pt x="9079363" y="0"/>
                </a:lnTo>
                <a:cubicBezTo>
                  <a:pt x="9115060" y="0"/>
                  <a:pt x="9143998" y="28938"/>
                  <a:pt x="9143998" y="64635"/>
                </a:cubicBezTo>
                <a:lnTo>
                  <a:pt x="9143998" y="2408972"/>
                </a:lnTo>
                <a:cubicBezTo>
                  <a:pt x="9143998" y="2444669"/>
                  <a:pt x="9115060" y="2473607"/>
                  <a:pt x="9079363" y="2473607"/>
                </a:cubicBezTo>
                <a:lnTo>
                  <a:pt x="64634" y="2473607"/>
                </a:lnTo>
                <a:cubicBezTo>
                  <a:pt x="46786" y="2473607"/>
                  <a:pt x="30627" y="2466373"/>
                  <a:pt x="18930" y="2454676"/>
                </a:cubicBezTo>
                <a:lnTo>
                  <a:pt x="0" y="2408974"/>
                </a:lnTo>
                <a:lnTo>
                  <a:pt x="0" y="64633"/>
                </a:lnTo>
                <a:lnTo>
                  <a:pt x="18930" y="18931"/>
                </a:lnTo>
                <a:cubicBezTo>
                  <a:pt x="30627" y="7235"/>
                  <a:pt x="46786" y="0"/>
                  <a:pt x="64634" y="0"/>
                </a:cubicBezTo>
                <a:close/>
              </a:path>
            </a:pathLst>
          </a:cu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F382E8D-312B-4792-A211-0BDE37F6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5562" y="262321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36F9B07-02BE-4BD5-BA9D-E91B8A456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61268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70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464168-81A5-4B70-A72C-9D9237D2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위민오브피스</a:t>
            </a:r>
            <a:r>
              <a:rPr lang="ko-KR" altLang="en-US" dirty="0"/>
              <a:t> 이관 현황 </a:t>
            </a:r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DE5FCE83-D354-4630-BC5C-DF3CC0C06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991459"/>
              </p:ext>
            </p:extLst>
          </p:nvPr>
        </p:nvGraphicFramePr>
        <p:xfrm>
          <a:off x="1509467" y="1528487"/>
          <a:ext cx="9173066" cy="2319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916">
                  <a:extLst>
                    <a:ext uri="{9D8B030D-6E8A-4147-A177-3AD203B41FA5}">
                      <a16:colId xmlns:a16="http://schemas.microsoft.com/office/drawing/2014/main" val="105373759"/>
                    </a:ext>
                  </a:extLst>
                </a:gridCol>
                <a:gridCol w="1295358">
                  <a:extLst>
                    <a:ext uri="{9D8B030D-6E8A-4147-A177-3AD203B41FA5}">
                      <a16:colId xmlns:a16="http://schemas.microsoft.com/office/drawing/2014/main" val="446955871"/>
                    </a:ext>
                  </a:extLst>
                </a:gridCol>
                <a:gridCol w="1609672">
                  <a:extLst>
                    <a:ext uri="{9D8B030D-6E8A-4147-A177-3AD203B41FA5}">
                      <a16:colId xmlns:a16="http://schemas.microsoft.com/office/drawing/2014/main" val="1883645305"/>
                    </a:ext>
                  </a:extLst>
                </a:gridCol>
                <a:gridCol w="3905120">
                  <a:extLst>
                    <a:ext uri="{9D8B030D-6E8A-4147-A177-3AD203B41FA5}">
                      <a16:colId xmlns:a16="http://schemas.microsoft.com/office/drawing/2014/main" val="325028150"/>
                    </a:ext>
                  </a:extLst>
                </a:gridCol>
              </a:tblGrid>
              <a:tr h="7023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구분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여성연합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위민오브피스</a:t>
                      </a:r>
                      <a:endParaRPr lang="en-US" altLang="ko-KR" dirty="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비고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778020"/>
                  </a:ext>
                </a:extLst>
              </a:tr>
              <a:tr h="5390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정상 출금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965</a:t>
                      </a:r>
                      <a:r>
                        <a:rPr lang="ko-KR" altLang="en-US" dirty="0"/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5,199</a:t>
                      </a:r>
                      <a:r>
                        <a:rPr lang="ko-KR" altLang="en-US" dirty="0"/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993205"/>
                  </a:ext>
                </a:extLst>
              </a:tr>
              <a:tr h="5390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신청서 있는 회원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126</a:t>
                      </a:r>
                      <a:r>
                        <a:rPr lang="ko-KR" altLang="en-US" dirty="0"/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4400" dirty="0"/>
                        <a:t>본부위임</a:t>
                      </a:r>
                      <a:endParaRPr lang="en-US" altLang="ko-KR" sz="4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5637167"/>
                  </a:ext>
                </a:extLst>
              </a:tr>
              <a:tr h="5390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신청서 없는 회원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839</a:t>
                      </a:r>
                      <a:r>
                        <a:rPr lang="ko-KR" altLang="en-US" dirty="0"/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524080"/>
                  </a:ext>
                </a:extLst>
              </a:tr>
            </a:tbl>
          </a:graphicData>
        </a:graphic>
      </p:graphicFrame>
      <p:grpSp>
        <p:nvGrpSpPr>
          <p:cNvPr id="26" name="그룹 25">
            <a:extLst>
              <a:ext uri="{FF2B5EF4-FFF2-40B4-BE49-F238E27FC236}">
                <a16:creationId xmlns:a16="http://schemas.microsoft.com/office/drawing/2014/main" id="{3D32B06A-01B4-4B8D-A16B-809875A34F18}"/>
              </a:ext>
            </a:extLst>
          </p:cNvPr>
          <p:cNvGrpSpPr/>
          <p:nvPr/>
        </p:nvGrpSpPr>
        <p:grpSpPr>
          <a:xfrm>
            <a:off x="640434" y="2015437"/>
            <a:ext cx="4743351" cy="3252438"/>
            <a:chOff x="640434" y="2015437"/>
            <a:chExt cx="4743351" cy="3252438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A87270E2-5979-4FF8-B113-3BEA6BCE23B4}"/>
                </a:ext>
              </a:extLst>
            </p:cNvPr>
            <p:cNvSpPr/>
            <p:nvPr/>
          </p:nvSpPr>
          <p:spPr>
            <a:xfrm>
              <a:off x="1283126" y="2015437"/>
              <a:ext cx="4100659" cy="838613"/>
            </a:xfrm>
            <a:prstGeom prst="round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9061865A-80F6-44DF-83D2-90792D7DA02E}"/>
                </a:ext>
              </a:extLst>
            </p:cNvPr>
            <p:cNvGrpSpPr/>
            <p:nvPr/>
          </p:nvGrpSpPr>
          <p:grpSpPr>
            <a:xfrm>
              <a:off x="640434" y="2434742"/>
              <a:ext cx="2598066" cy="2833133"/>
              <a:chOff x="628650" y="2434743"/>
              <a:chExt cx="2486025" cy="2080107"/>
            </a:xfrm>
          </p:grpSpPr>
          <p:cxnSp>
            <p:nvCxnSpPr>
              <p:cNvPr id="14" name="직선 연결선 13">
                <a:extLst>
                  <a:ext uri="{FF2B5EF4-FFF2-40B4-BE49-F238E27FC236}">
                    <a16:creationId xmlns:a16="http://schemas.microsoft.com/office/drawing/2014/main" id="{BB9ED792-2A54-4B18-8A58-B37D9D55E575}"/>
                  </a:ext>
                </a:extLst>
              </p:cNvPr>
              <p:cNvCxnSpPr>
                <a:stCxn id="3" idx="1"/>
              </p:cNvCxnSpPr>
              <p:nvPr/>
            </p:nvCxnSpPr>
            <p:spPr>
              <a:xfrm flipH="1" flipV="1">
                <a:off x="628650" y="2434743"/>
                <a:ext cx="654476" cy="1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9672566E-E841-4E85-98B5-8C58814DA7EF}"/>
                  </a:ext>
                </a:extLst>
              </p:cNvPr>
              <p:cNvCxnSpPr/>
              <p:nvPr/>
            </p:nvCxnSpPr>
            <p:spPr>
              <a:xfrm>
                <a:off x="628650" y="2434743"/>
                <a:ext cx="0" cy="2080107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화살표 연결선 17">
                <a:extLst>
                  <a:ext uri="{FF2B5EF4-FFF2-40B4-BE49-F238E27FC236}">
                    <a16:creationId xmlns:a16="http://schemas.microsoft.com/office/drawing/2014/main" id="{FA53D978-BE6C-4D34-80DE-63FE44954C4F}"/>
                  </a:ext>
                </a:extLst>
              </p:cNvPr>
              <p:cNvCxnSpPr/>
              <p:nvPr/>
            </p:nvCxnSpPr>
            <p:spPr>
              <a:xfrm>
                <a:off x="628650" y="4514850"/>
                <a:ext cx="2486025" cy="0"/>
              </a:xfrm>
              <a:prstGeom prst="straightConnector1">
                <a:avLst/>
              </a:prstGeom>
              <a:ln w="635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260588C-ABA6-47B1-8656-535575A452C3}"/>
              </a:ext>
            </a:extLst>
          </p:cNvPr>
          <p:cNvGrpSpPr/>
          <p:nvPr/>
        </p:nvGrpSpPr>
        <p:grpSpPr>
          <a:xfrm>
            <a:off x="3418298" y="3956008"/>
            <a:ext cx="6620170" cy="2604880"/>
            <a:chOff x="3333455" y="3956008"/>
            <a:chExt cx="6620170" cy="26048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980ADA-23E1-4255-95E2-61D0F5962DFA}"/>
                </a:ext>
              </a:extLst>
            </p:cNvPr>
            <p:cNvSpPr txBox="1"/>
            <p:nvPr/>
          </p:nvSpPr>
          <p:spPr>
            <a:xfrm>
              <a:off x="3333455" y="3956008"/>
              <a:ext cx="6620170" cy="260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ko-KR" altLang="en-US" sz="2800" dirty="0"/>
                <a:t>초창기 등록회원</a:t>
              </a:r>
              <a:endParaRPr lang="en-US" altLang="ko-KR" sz="2800" dirty="0"/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ko-KR" altLang="en-US" sz="2800" dirty="0"/>
                <a:t>회원정보 부정확</a:t>
              </a:r>
              <a:r>
                <a:rPr lang="en-US" altLang="ko-KR" sz="2800" dirty="0"/>
                <a:t>(</a:t>
              </a:r>
              <a:r>
                <a:rPr lang="ko-KR" altLang="en-US" sz="2800" dirty="0"/>
                <a:t>휴대번호</a:t>
              </a:r>
              <a:r>
                <a:rPr lang="en-US" altLang="ko-KR" sz="2800" dirty="0"/>
                <a:t>, </a:t>
              </a:r>
              <a:r>
                <a:rPr lang="ko-KR" altLang="en-US" sz="2800" dirty="0"/>
                <a:t>주소 등</a:t>
              </a:r>
              <a:r>
                <a:rPr lang="en-US" altLang="ko-KR" sz="2800" dirty="0"/>
                <a:t>)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ko-KR" altLang="en-US" sz="2800" dirty="0"/>
                <a:t>본부 안내문자 </a:t>
              </a:r>
              <a:r>
                <a:rPr lang="en-US" altLang="ko-KR" sz="2800" dirty="0"/>
                <a:t> </a:t>
              </a:r>
              <a:r>
                <a:rPr lang="ko-KR" altLang="en-US" sz="2800" dirty="0"/>
                <a:t>수신 불가능 </a:t>
              </a:r>
              <a:endParaRPr lang="en-US" altLang="ko-KR" sz="2800" dirty="0"/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ko-KR" altLang="en-US" sz="2800" dirty="0"/>
                <a:t>은행발송 문자로 인한 </a:t>
              </a:r>
              <a:r>
                <a:rPr lang="ko-KR" altLang="en-US" sz="2800" dirty="0">
                  <a:solidFill>
                    <a:srgbClr val="FF0000"/>
                  </a:solidFill>
                </a:rPr>
                <a:t>해지 가능성  </a:t>
              </a:r>
            </a:p>
          </p:txBody>
        </p:sp>
        <p:sp>
          <p:nvSpPr>
            <p:cNvPr id="24" name="화살표: 위쪽 23">
              <a:extLst>
                <a:ext uri="{FF2B5EF4-FFF2-40B4-BE49-F238E27FC236}">
                  <a16:creationId xmlns:a16="http://schemas.microsoft.com/office/drawing/2014/main" id="{A56165D1-1586-4A90-9062-B5E3CE616AC3}"/>
                </a:ext>
              </a:extLst>
            </p:cNvPr>
            <p:cNvSpPr/>
            <p:nvPr/>
          </p:nvSpPr>
          <p:spPr>
            <a:xfrm>
              <a:off x="8048623" y="5382679"/>
              <a:ext cx="333375" cy="37092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화살표: 위쪽 27">
              <a:extLst>
                <a:ext uri="{FF2B5EF4-FFF2-40B4-BE49-F238E27FC236}">
                  <a16:creationId xmlns:a16="http://schemas.microsoft.com/office/drawing/2014/main" id="{F0561A49-BD98-4A25-A403-D87C2507C8CF}"/>
                </a:ext>
              </a:extLst>
            </p:cNvPr>
            <p:cNvSpPr/>
            <p:nvPr/>
          </p:nvSpPr>
          <p:spPr>
            <a:xfrm>
              <a:off x="9147633" y="6055963"/>
              <a:ext cx="333375" cy="370924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59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F275AC7-4AA9-41FB-B3C3-FF38530E7DE4}"/>
              </a:ext>
            </a:extLst>
          </p:cNvPr>
          <p:cNvSpPr txBox="1">
            <a:spLocks/>
          </p:cNvSpPr>
          <p:nvPr/>
        </p:nvSpPr>
        <p:spPr>
          <a:xfrm>
            <a:off x="838200" y="643467"/>
            <a:ext cx="2951205" cy="4882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ko-K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ko-KR" alt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지부 협조 요청사항</a:t>
            </a:r>
          </a:p>
        </p:txBody>
      </p:sp>
      <p:graphicFrame>
        <p:nvGraphicFramePr>
          <p:cNvPr id="21" name="TextBox 3">
            <a:extLst>
              <a:ext uri="{FF2B5EF4-FFF2-40B4-BE49-F238E27FC236}">
                <a16:creationId xmlns:a16="http://schemas.microsoft.com/office/drawing/2014/main" id="{A7446BCA-55CF-4580-B5A2-378623B8F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858793"/>
              </p:ext>
            </p:extLst>
          </p:nvPr>
        </p:nvGraphicFramePr>
        <p:xfrm>
          <a:off x="4713531" y="-714172"/>
          <a:ext cx="7334055" cy="757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104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464168-81A5-4B70-A72C-9D9237D2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382" y="1038225"/>
            <a:ext cx="10515600" cy="1904214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지구가족사랑</a:t>
            </a:r>
            <a:r>
              <a:rPr lang="en-US" altLang="ko-KR" dirty="0"/>
              <a:t>1%</a:t>
            </a:r>
            <a:r>
              <a:rPr lang="ko-KR" altLang="en-US" dirty="0"/>
              <a:t>운동 </a:t>
            </a:r>
            <a:br>
              <a:rPr lang="en-US" altLang="ko-KR" dirty="0"/>
            </a:br>
            <a:r>
              <a:rPr lang="en-US" altLang="ko-KR" dirty="0"/>
              <a:t>    </a:t>
            </a:r>
            <a:r>
              <a:rPr lang="ko-KR" altLang="en-US" dirty="0"/>
              <a:t>핸드폰 소액결제 </a:t>
            </a:r>
            <a:r>
              <a:rPr lang="en-US" altLang="ko-KR" dirty="0"/>
              <a:t>CMS </a:t>
            </a:r>
            <a:r>
              <a:rPr lang="ko-KR" altLang="en-US" dirty="0"/>
              <a:t>운영여부 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D1A332-4348-4092-A18A-8A004F937DD2}"/>
              </a:ext>
            </a:extLst>
          </p:cNvPr>
          <p:cNvSpPr txBox="1"/>
          <p:nvPr/>
        </p:nvSpPr>
        <p:spPr>
          <a:xfrm>
            <a:off x="4540576" y="3249891"/>
            <a:ext cx="7978219" cy="165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rgbClr val="FF0000"/>
                </a:solidFill>
              </a:rPr>
              <a:t>논의 후 다음 월례회의 때까지</a:t>
            </a:r>
            <a:endParaRPr lang="en-US" altLang="ko-KR" sz="3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rgbClr val="FF0000"/>
                </a:solidFill>
              </a:rPr>
              <a:t>의견을 주시기를 부탁드립니다</a:t>
            </a:r>
            <a:r>
              <a:rPr lang="en-US" altLang="ko-KR" sz="3600" dirty="0">
                <a:solidFill>
                  <a:srgbClr val="FF0000"/>
                </a:solidFill>
              </a:rPr>
              <a:t>.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6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64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Arc 66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내용 개체 틀 2">
            <a:extLst>
              <a:ext uri="{FF2B5EF4-FFF2-40B4-BE49-F238E27FC236}">
                <a16:creationId xmlns:a16="http://schemas.microsoft.com/office/drawing/2014/main" id="{562C188B-08F9-4FE6-AD78-F26663743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5825"/>
            <a:ext cx="5393361" cy="5291138"/>
          </a:xfrm>
        </p:spPr>
        <p:txBody>
          <a:bodyPr>
            <a:normAutofit/>
          </a:bodyPr>
          <a:lstStyle/>
          <a:p>
            <a:endParaRPr lang="en-US" altLang="ko-KR" sz="2400" u="sng" dirty="0"/>
          </a:p>
          <a:p>
            <a:r>
              <a:rPr lang="ko-KR" altLang="en-US" sz="2400" u="sng" dirty="0"/>
              <a:t>핸드폰 소액결제 후원</a:t>
            </a:r>
            <a:r>
              <a:rPr lang="en-US" altLang="ko-KR" sz="2400" u="sng" dirty="0"/>
              <a:t>: </a:t>
            </a:r>
          </a:p>
          <a:p>
            <a:pPr marL="0" indent="0">
              <a:buNone/>
            </a:pPr>
            <a:r>
              <a:rPr lang="ko-KR" altLang="en-US" sz="2400" dirty="0"/>
              <a:t>매월 핸드폰요금에서 </a:t>
            </a:r>
            <a:r>
              <a:rPr lang="en-US" altLang="ko-KR" sz="2400" dirty="0"/>
              <a:t>5</a:t>
            </a:r>
            <a:r>
              <a:rPr lang="ko-KR" altLang="en-US" sz="2400" dirty="0"/>
              <a:t>천원 이하 소액을 지구가족사랑</a:t>
            </a:r>
            <a:r>
              <a:rPr lang="en-US" altLang="ko-KR" sz="2400" dirty="0"/>
              <a:t>1%</a:t>
            </a:r>
            <a:r>
              <a:rPr lang="ko-KR" altLang="en-US" sz="2400" dirty="0"/>
              <a:t>운동 기금으로 후원하는 방법 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r>
              <a:rPr lang="ko-KR" altLang="en-US" sz="2400" u="sng" dirty="0"/>
              <a:t>현재 핸드폰 소액결제 후원 현황</a:t>
            </a:r>
            <a:endParaRPr lang="en-US" altLang="ko-KR" sz="2400" u="sng" dirty="0"/>
          </a:p>
          <a:p>
            <a:pPr marL="0" indent="0">
              <a:buNone/>
            </a:pPr>
            <a:r>
              <a:rPr lang="ko-KR" altLang="en-US" sz="2400" dirty="0"/>
              <a:t>총 등록자</a:t>
            </a:r>
            <a:r>
              <a:rPr lang="en-US" altLang="ko-KR" sz="2400" dirty="0"/>
              <a:t>: 340</a:t>
            </a:r>
            <a:r>
              <a:rPr lang="ko-KR" altLang="en-US" sz="2400" dirty="0"/>
              <a:t>명</a:t>
            </a:r>
            <a:r>
              <a:rPr lang="en-US" altLang="ko-KR" sz="2400" dirty="0"/>
              <a:t>(340,000</a:t>
            </a:r>
            <a:r>
              <a:rPr lang="ko-KR" altLang="en-US" sz="2400" dirty="0"/>
              <a:t>원</a:t>
            </a:r>
            <a:r>
              <a:rPr lang="en-US" altLang="ko-KR" sz="2400" dirty="0"/>
              <a:t>)</a:t>
            </a:r>
          </a:p>
          <a:p>
            <a:pPr marL="0" indent="0">
              <a:buNone/>
            </a:pPr>
            <a:r>
              <a:rPr lang="ko-KR" altLang="en-US" sz="2400" dirty="0"/>
              <a:t>실 후원자 비율</a:t>
            </a:r>
            <a:r>
              <a:rPr lang="en-US" altLang="ko-KR" sz="2400" dirty="0"/>
              <a:t>: 30% (102,000</a:t>
            </a:r>
            <a:r>
              <a:rPr lang="ko-KR" altLang="en-US" sz="2400" dirty="0"/>
              <a:t>원</a:t>
            </a:r>
            <a:r>
              <a:rPr lang="en-US" altLang="ko-KR" sz="2400" dirty="0"/>
              <a:t>)</a:t>
            </a:r>
          </a:p>
          <a:p>
            <a:pPr marL="0" indent="0">
              <a:buNone/>
            </a:pPr>
            <a:r>
              <a:rPr lang="ko-KR" altLang="en-US" sz="2400" dirty="0"/>
              <a:t>핸드폰</a:t>
            </a:r>
            <a:r>
              <a:rPr lang="en-US" altLang="ko-KR" sz="2400" dirty="0"/>
              <a:t> </a:t>
            </a:r>
            <a:r>
              <a:rPr lang="ko-KR" altLang="en-US" sz="2400" dirty="0"/>
              <a:t>출금수수료</a:t>
            </a:r>
            <a:r>
              <a:rPr lang="en-US" altLang="ko-KR" sz="2400" dirty="0"/>
              <a:t>: </a:t>
            </a:r>
            <a:r>
              <a:rPr lang="ko-KR" altLang="en-US" sz="2400" dirty="0"/>
              <a:t>건 당 </a:t>
            </a:r>
            <a:r>
              <a:rPr lang="en-US" altLang="ko-KR" sz="2400" dirty="0"/>
              <a:t>100</a:t>
            </a:r>
            <a:r>
              <a:rPr lang="ko-KR" altLang="en-US" sz="2400" dirty="0"/>
              <a:t>원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월 운영수수료</a:t>
            </a:r>
            <a:r>
              <a:rPr lang="en-US" altLang="ko-KR" sz="2400" dirty="0"/>
              <a:t>: 30,000</a:t>
            </a:r>
            <a:r>
              <a:rPr lang="ko-KR" altLang="en-US" sz="2400" dirty="0"/>
              <a:t>원 선</a:t>
            </a:r>
            <a:endParaRPr lang="ko-KR" altLang="en-US" sz="2400" i="1" dirty="0"/>
          </a:p>
        </p:txBody>
      </p:sp>
      <p:sp>
        <p:nvSpPr>
          <p:cNvPr id="73" name="Oval 6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4A9B1C8B-0C03-4212-A3E2-01F74C2A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9962" y="1929820"/>
            <a:ext cx="4221597" cy="422159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699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04D9DD6-5EF6-4C0B-B34F-D97E5A48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FFFF"/>
                </a:solidFill>
              </a:rPr>
              <a:t>운영이</a:t>
            </a:r>
            <a:br>
              <a:rPr lang="en-US" altLang="ko-KR" dirty="0">
                <a:solidFill>
                  <a:srgbClr val="FFFFFF"/>
                </a:solidFill>
              </a:rPr>
            </a:br>
            <a:r>
              <a:rPr lang="ko-KR" altLang="en-US" dirty="0">
                <a:solidFill>
                  <a:srgbClr val="FFFFFF"/>
                </a:solidFill>
              </a:rPr>
              <a:t>어려운</a:t>
            </a:r>
            <a:br>
              <a:rPr lang="en-US" altLang="ko-KR" dirty="0">
                <a:solidFill>
                  <a:srgbClr val="FFFFFF"/>
                </a:solidFill>
              </a:rPr>
            </a:br>
            <a:r>
              <a:rPr lang="ko-KR" altLang="en-US" dirty="0">
                <a:solidFill>
                  <a:srgbClr val="FFFFFF"/>
                </a:solidFill>
              </a:rPr>
              <a:t>이유</a:t>
            </a:r>
            <a:r>
              <a:rPr lang="en-US" altLang="ko-KR" dirty="0">
                <a:solidFill>
                  <a:srgbClr val="FFFFFF"/>
                </a:solidFill>
              </a:rPr>
              <a:t>?</a:t>
            </a:r>
            <a:endParaRPr lang="ko-KR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41" name="내용 개체 틀 2">
            <a:extLst>
              <a:ext uri="{FF2B5EF4-FFF2-40B4-BE49-F238E27FC236}">
                <a16:creationId xmlns:a16="http://schemas.microsoft.com/office/drawing/2014/main" id="{677D1BCF-7266-4962-AE78-CA31C416B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974343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944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9" name="내용 개체 틀 3">
            <a:extLst>
              <a:ext uri="{FF2B5EF4-FFF2-40B4-BE49-F238E27FC236}">
                <a16:creationId xmlns:a16="http://schemas.microsoft.com/office/drawing/2014/main" id="{67723052-BF2F-49EC-B37C-33099E103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367831"/>
              </p:ext>
            </p:extLst>
          </p:nvPr>
        </p:nvGraphicFramePr>
        <p:xfrm>
          <a:off x="838200" y="2893411"/>
          <a:ext cx="10515600" cy="3979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AD0B01-3957-4A98-9BDE-0D5157C6D15F}"/>
              </a:ext>
            </a:extLst>
          </p:cNvPr>
          <p:cNvSpPr txBox="1"/>
          <p:nvPr/>
        </p:nvSpPr>
        <p:spPr>
          <a:xfrm>
            <a:off x="739750" y="501650"/>
            <a:ext cx="1087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제안 </a:t>
            </a:r>
            <a:r>
              <a:rPr lang="en-US" altLang="ko-KR" sz="2800" dirty="0"/>
              <a:t>: </a:t>
            </a:r>
            <a:r>
              <a:rPr lang="ko-KR" altLang="en-US" sz="2800" dirty="0"/>
              <a:t>핸드폰 소액결제 폐지 </a:t>
            </a:r>
            <a:r>
              <a:rPr lang="en-US" altLang="ko-KR" sz="2800" dirty="0"/>
              <a:t>-&gt; </a:t>
            </a:r>
            <a:r>
              <a:rPr lang="ko-KR" altLang="en-US" sz="2800" dirty="0"/>
              <a:t>정기후원 </a:t>
            </a:r>
            <a:r>
              <a:rPr lang="en-US" altLang="ko-KR" sz="2800" dirty="0"/>
              <a:t>CMS </a:t>
            </a:r>
            <a:r>
              <a:rPr lang="ko-KR" altLang="en-US" sz="2800" dirty="0"/>
              <a:t>신청</a:t>
            </a:r>
            <a:r>
              <a:rPr lang="en-US" altLang="ko-KR" sz="2800" b="1" dirty="0"/>
              <a:t>                                                                                     </a:t>
            </a:r>
            <a:endParaRPr lang="ko-KR" altLang="en-US" sz="2800" b="1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9CE76A56-8A60-452F-87D5-BAD00E608849}"/>
              </a:ext>
            </a:extLst>
          </p:cNvPr>
          <p:cNvSpPr/>
          <p:nvPr/>
        </p:nvSpPr>
        <p:spPr>
          <a:xfrm>
            <a:off x="2101903" y="1957407"/>
            <a:ext cx="7988193" cy="114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/>
              <a:t>정기후원 </a:t>
            </a:r>
            <a:r>
              <a:rPr lang="en-US" altLang="ko-KR" sz="3600" b="1" dirty="0"/>
              <a:t>CMS</a:t>
            </a:r>
            <a:r>
              <a:rPr lang="ko-KR" altLang="en-US" sz="3600" b="1" dirty="0"/>
              <a:t>로 </a:t>
            </a:r>
            <a:r>
              <a:rPr lang="en-US" altLang="ko-KR" sz="3600" b="1" dirty="0">
                <a:solidFill>
                  <a:srgbClr val="7030A0"/>
                </a:solidFill>
              </a:rPr>
              <a:t>3,000</a:t>
            </a:r>
            <a:r>
              <a:rPr lang="ko-KR" altLang="en-US" sz="3600" b="1" dirty="0">
                <a:solidFill>
                  <a:srgbClr val="7030A0"/>
                </a:solidFill>
              </a:rPr>
              <a:t>원 이상</a:t>
            </a:r>
            <a:r>
              <a:rPr lang="ko-KR" altLang="en-US" sz="3600" b="1" dirty="0">
                <a:solidFill>
                  <a:srgbClr val="FF0000"/>
                </a:solidFill>
              </a:rPr>
              <a:t> </a:t>
            </a:r>
            <a:r>
              <a:rPr lang="ko-KR" altLang="en-US" sz="3600" b="1" dirty="0"/>
              <a:t>후원</a:t>
            </a:r>
          </a:p>
        </p:txBody>
      </p:sp>
    </p:spTree>
    <p:extLst>
      <p:ext uri="{BB962C8B-B14F-4D97-AF65-F5344CB8AC3E}">
        <p14:creationId xmlns:p14="http://schemas.microsoft.com/office/powerpoint/2010/main" val="1452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3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Arc 3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Arc 43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그림 7" descr="스크린샷이(가) 표시된 사진&#10;&#10;자동 생성된 설명">
            <a:extLst>
              <a:ext uri="{FF2B5EF4-FFF2-40B4-BE49-F238E27FC236}">
                <a16:creationId xmlns:a16="http://schemas.microsoft.com/office/drawing/2014/main" id="{AB1BF7C6-B7A6-4B47-936F-560C0D91D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81" y="329858"/>
            <a:ext cx="5357490" cy="6231378"/>
          </a:xfrm>
          <a:custGeom>
            <a:avLst/>
            <a:gdLst/>
            <a:ahLst/>
            <a:cxnLst/>
            <a:rect l="l" t="t" r="r" b="b"/>
            <a:pathLst>
              <a:path w="5227983" h="3454842">
                <a:moveTo>
                  <a:pt x="102712" y="0"/>
                </a:moveTo>
                <a:lnTo>
                  <a:pt x="5125271" y="0"/>
                </a:lnTo>
                <a:cubicBezTo>
                  <a:pt x="5181997" y="0"/>
                  <a:pt x="5227983" y="45986"/>
                  <a:pt x="5227983" y="102712"/>
                </a:cubicBezTo>
                <a:lnTo>
                  <a:pt x="5227983" y="3352130"/>
                </a:lnTo>
                <a:cubicBezTo>
                  <a:pt x="5227983" y="3408856"/>
                  <a:pt x="5181997" y="3454842"/>
                  <a:pt x="5125271" y="3454842"/>
                </a:cubicBezTo>
                <a:lnTo>
                  <a:pt x="102712" y="3454842"/>
                </a:lnTo>
                <a:cubicBezTo>
                  <a:pt x="45986" y="3454842"/>
                  <a:pt x="0" y="3408856"/>
                  <a:pt x="0" y="3352130"/>
                </a:cubicBezTo>
                <a:lnTo>
                  <a:pt x="0" y="102712"/>
                </a:lnTo>
                <a:cubicBezTo>
                  <a:pt x="0" y="45986"/>
                  <a:pt x="45986" y="0"/>
                  <a:pt x="102712" y="0"/>
                </a:cubicBezTo>
                <a:close/>
              </a:path>
            </a:pathLst>
          </a:cu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5C596EB6-5533-45B7-B611-F96101AFCB4F}"/>
              </a:ext>
            </a:extLst>
          </p:cNvPr>
          <p:cNvSpPr/>
          <p:nvPr/>
        </p:nvSpPr>
        <p:spPr>
          <a:xfrm>
            <a:off x="161115" y="960588"/>
            <a:ext cx="5957740" cy="8861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정기후원 </a:t>
            </a:r>
            <a:r>
              <a:rPr lang="en-US" altLang="ko-KR" sz="2800" b="1" dirty="0"/>
              <a:t>CMS </a:t>
            </a:r>
            <a:r>
              <a:rPr lang="ko-KR" altLang="en-US" sz="2800" b="1" dirty="0"/>
              <a:t>신청 예시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B788EC1-B44A-41E1-B681-E74F4D966731}"/>
              </a:ext>
            </a:extLst>
          </p:cNvPr>
          <p:cNvSpPr/>
          <p:nvPr/>
        </p:nvSpPr>
        <p:spPr>
          <a:xfrm>
            <a:off x="6455627" y="1613693"/>
            <a:ext cx="1861438" cy="12147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5B5B87D5-CA05-401A-B511-8DE6C2369C11}"/>
              </a:ext>
            </a:extLst>
          </p:cNvPr>
          <p:cNvGrpSpPr/>
          <p:nvPr/>
        </p:nvGrpSpPr>
        <p:grpSpPr>
          <a:xfrm>
            <a:off x="96859" y="2822172"/>
            <a:ext cx="11998281" cy="3259979"/>
            <a:chOff x="96859" y="2822172"/>
            <a:chExt cx="11998281" cy="3259979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D0AA3E75-2DB1-4D5E-BD47-9C5557F931B6}"/>
                </a:ext>
              </a:extLst>
            </p:cNvPr>
            <p:cNvSpPr/>
            <p:nvPr/>
          </p:nvSpPr>
          <p:spPr>
            <a:xfrm>
              <a:off x="96859" y="2822172"/>
              <a:ext cx="11998281" cy="325997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0" name="그림 19" descr="스크린샷이(가) 표시된 사진&#10;&#10;자동 생성된 설명">
              <a:extLst>
                <a:ext uri="{FF2B5EF4-FFF2-40B4-BE49-F238E27FC236}">
                  <a16:creationId xmlns:a16="http://schemas.microsoft.com/office/drawing/2014/main" id="{A9F2CD01-D870-429C-83C7-48A6FC727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93" y="3006238"/>
              <a:ext cx="11342429" cy="2917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70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hapesVTI">
  <a:themeElements>
    <a:clrScheme name="AnalogousFromRegularSeed_2SEEDS">
      <a:dk1>
        <a:srgbClr val="000000"/>
      </a:dk1>
      <a:lt1>
        <a:srgbClr val="FFFFFF"/>
      </a:lt1>
      <a:dk2>
        <a:srgbClr val="244041"/>
      </a:dk2>
      <a:lt2>
        <a:srgbClr val="ECEDF0"/>
      </a:lt2>
      <a:accent1>
        <a:srgbClr val="B8A014"/>
      </a:accent1>
      <a:accent2>
        <a:srgbClr val="E77C29"/>
      </a:accent2>
      <a:accent3>
        <a:srgbClr val="87AE1F"/>
      </a:accent3>
      <a:accent4>
        <a:srgbClr val="176ED5"/>
      </a:accent4>
      <a:accent5>
        <a:srgbClr val="4E54EB"/>
      </a:accent5>
      <a:accent6>
        <a:srgbClr val="8047DE"/>
      </a:accent6>
      <a:hlink>
        <a:srgbClr val="7481D0"/>
      </a:hlink>
      <a:folHlink>
        <a:srgbClr val="878787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237</Words>
  <Application>Microsoft Office PowerPoint</Application>
  <PresentationFormat>와이드스크린</PresentationFormat>
  <Paragraphs>58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맑은 고딕</vt:lpstr>
      <vt:lpstr>Arial</vt:lpstr>
      <vt:lpstr>Avenir Next LT Pro</vt:lpstr>
      <vt:lpstr>Calibri</vt:lpstr>
      <vt:lpstr>Tw Cen MT</vt:lpstr>
      <vt:lpstr>ShapesVTI</vt:lpstr>
      <vt:lpstr>재정국 공지사항</vt:lpstr>
      <vt:lpstr>1. 위민오브피스 이관 현황 </vt:lpstr>
      <vt:lpstr>PowerPoint 프레젠테이션</vt:lpstr>
      <vt:lpstr>3. 지구가족사랑1%운동      핸드폰 소액결제 CMS 운영여부 건</vt:lpstr>
      <vt:lpstr>PowerPoint 프레젠테이션</vt:lpstr>
      <vt:lpstr>운영이 어려운 이유?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재정국 공지사항</dc:title>
  <dc:creator>원정화</dc:creator>
  <cp:lastModifiedBy>원정화</cp:lastModifiedBy>
  <cp:revision>17</cp:revision>
  <dcterms:created xsi:type="dcterms:W3CDTF">2020-08-23T12:19:31Z</dcterms:created>
  <dcterms:modified xsi:type="dcterms:W3CDTF">2020-08-24T03:52:52Z</dcterms:modified>
</cp:coreProperties>
</file>