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</p:sldIdLst>
  <p:sldSz cx="17556163" cy="9875838"/>
  <p:notesSz cx="7099300" cy="10234613"/>
  <p:embeddedFontLst>
    <p:embeddedFont>
      <p:font typeface="Malgun Gothic" panose="020B0503020000020004" pitchFamily="50" charset="-127"/>
      <p:regular r:id="rId16"/>
      <p:bold r:id="rId17"/>
    </p:embeddedFont>
  </p:embeddedFontLst>
  <p:custDataLst>
    <p:tags r:id="rId1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89576" autoAdjust="0"/>
  </p:normalViewPr>
  <p:slideViewPr>
    <p:cSldViewPr snapToGrid="0" snapToObjects="1">
      <p:cViewPr varScale="1">
        <p:scale>
          <a:sx n="65" d="100"/>
          <a:sy n="65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136294" cy="267457"/>
          </a:xfrm>
          <a:prstGeom prst="rect">
            <a:avLst/>
          </a:prstGeom>
        </p:spPr>
        <p:txBody>
          <a:bodyPr vert="horz" lIns="57772" tIns="28886" rIns="57772" bIns="28886" rtlCol="0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2792476" y="1"/>
            <a:ext cx="2136294" cy="267457"/>
          </a:xfrm>
          <a:prstGeom prst="rect">
            <a:avLst/>
          </a:prstGeom>
        </p:spPr>
        <p:txBody>
          <a:bodyPr vert="horz" lIns="57772" tIns="28886" rIns="57772" bIns="28886" rtlCol="0"/>
          <a:lstStyle>
            <a:lvl1pPr algn="r">
              <a:defRPr sz="800"/>
            </a:lvl1pPr>
          </a:lstStyle>
          <a:p>
            <a:fld id="{5282F153-3F37-0F45-9E97-73ACFA13230C}" type="datetimeFigureOut">
              <a:rPr lang="en-US"/>
              <a:t>5/7/2025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6775" y="666750"/>
            <a:ext cx="3197225" cy="1800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92991" y="2565365"/>
            <a:ext cx="3943929" cy="2098933"/>
          </a:xfrm>
          <a:prstGeom prst="rect">
            <a:avLst/>
          </a:prstGeom>
        </p:spPr>
        <p:txBody>
          <a:bodyPr vert="horz" lIns="57772" tIns="28886" rIns="57772" bIns="288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5063169"/>
            <a:ext cx="2136294" cy="267457"/>
          </a:xfrm>
          <a:prstGeom prst="rect">
            <a:avLst/>
          </a:prstGeom>
        </p:spPr>
        <p:txBody>
          <a:bodyPr vert="horz" lIns="57772" tIns="28886" rIns="57772" bIns="28886" rtlCol="0" anchor="b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2792476" y="5063169"/>
            <a:ext cx="2136294" cy="267457"/>
          </a:xfrm>
          <a:prstGeom prst="rect">
            <a:avLst/>
          </a:prstGeom>
        </p:spPr>
        <p:txBody>
          <a:bodyPr vert="horz" lIns="57772" tIns="28886" rIns="57772" bIns="28886" rtlCol="0" anchor="b"/>
          <a:lstStyle>
            <a:lvl1pPr algn="r">
              <a:defRPr sz="8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*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활동시작 전 여성연합 홍보 영상 반복 재생 부탁드립니다</a:t>
            </a:r>
            <a:endParaRPr lang="en-US" altLang="ko-KR" sz="1100" dirty="0">
              <a:solidFill>
                <a:srgbClr val="000000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  <a:p>
            <a:endParaRPr lang="en-US" altLang="ko-KR" sz="1100" dirty="0">
              <a:solidFill>
                <a:srgbClr val="000000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  <a:p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- 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봉사활동 참여자에 대한 인사와 감사의 말씀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>
              <a:buFontTx/>
              <a:buChar char="-"/>
            </a:pP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화면에 대한 보충설명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: “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세계평화여성연합의 호국보훈의 달 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6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월 전국 동시 봉사활동은 순국선열과 호국영령의 숭고한 희생정신을 기리고 추모하며 묘역 정화 활동을 하는 프로그램입니다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</a:t>
            </a:r>
            <a:endParaRPr lang="en-US" altLang="ko-KR" sz="1200" b="0" dirty="0">
              <a:solidFill>
                <a:schemeClr val="tx1"/>
              </a:solidFill>
              <a:effectLst/>
              <a:latin typeface="+mn-lt"/>
              <a:ea typeface="+mn-ea"/>
            </a:endParaRPr>
          </a:p>
          <a:p>
            <a:pPr marL="0" indent="0" rtl="0">
              <a:buFontTx/>
              <a:buNone/>
            </a:pPr>
            <a:r>
              <a:rPr lang="en-US" altLang="ko-KR" sz="1200" b="0" dirty="0">
                <a:solidFill>
                  <a:schemeClr val="tx1"/>
                </a:solidFill>
                <a:effectLst/>
                <a:latin typeface="+mn-lt"/>
                <a:ea typeface="+mn-ea"/>
              </a:rPr>
              <a:t>   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그리고 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6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월의 가슴 아픈 사건들이 되풀이 되지 않도록 하루빨리 평화 통일이 이루어지기를 기원하는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 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의미를 담고 있습니다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.”</a:t>
            </a:r>
            <a:endParaRPr lang="ko-KR" alt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522CE-9FF1-D421-6D01-EB0FE261B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61A45D-4ECF-73CF-1632-160F6A4D98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8693CC-E51B-4C19-C22C-85F7B515B2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8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- </a:t>
            </a:r>
            <a:r>
              <a:rPr lang="ko-KR" altLang="en-US" sz="8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오늘 진행할 봉사 프로그램 일정에 대한 간단한 공지사항 전달 </a:t>
            </a:r>
            <a:r>
              <a:rPr lang="en-US" altLang="ko-KR" sz="8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ko-KR" altLang="en-US" sz="8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추가적인 봉사활동을 진행하는 경우 슬라이드 추가</a:t>
            </a:r>
            <a:r>
              <a:rPr lang="en-US" altLang="ko-KR" sz="8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lang="ko-KR" altLang="en-US" sz="8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r>
              <a:rPr lang="ko-KR" altLang="en-US" sz="8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*지역 자원봉사센터에 등록하여 봉사시간을 받기 위한 서명이 필요하신 경우</a:t>
            </a:r>
            <a:r>
              <a:rPr lang="en-US" altLang="ko-KR" sz="8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, </a:t>
            </a:r>
            <a:r>
              <a:rPr lang="ko-KR" altLang="en-US" sz="8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출발 전 서명을 받을 수 있도록 합니다</a:t>
            </a:r>
            <a:r>
              <a:rPr lang="en-US" altLang="ko-KR" sz="8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lang="ko-KR" altLang="en-US" b="0" dirty="0">
              <a:effectLst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7B8DCF-DB6C-D7FF-A39A-7A289065F9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235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이번 봉사활동에서는 국가 유공자분들에 대한 감사의 마음을 담은 글과 함께 촬영한</a:t>
            </a:r>
            <a:r>
              <a:rPr lang="en-US" altLang="ko-KR" dirty="0"/>
              <a:t> </a:t>
            </a:r>
            <a:r>
              <a:rPr lang="ko-KR" altLang="en-US" dirty="0"/>
              <a:t>다양한 사진</a:t>
            </a:r>
            <a:r>
              <a:rPr lang="en-US" altLang="ko-KR" dirty="0"/>
              <a:t>, </a:t>
            </a:r>
            <a:r>
              <a:rPr lang="ko-KR" altLang="en-US" dirty="0"/>
              <a:t>영상</a:t>
            </a:r>
            <a:r>
              <a:rPr lang="en-US" altLang="ko-KR" dirty="0"/>
              <a:t>, </a:t>
            </a:r>
            <a:r>
              <a:rPr lang="ko-KR" altLang="en-US" dirty="0"/>
              <a:t>여러가지 스토리를 </a:t>
            </a:r>
            <a:r>
              <a:rPr lang="en-US" altLang="ko-KR" dirty="0"/>
              <a:t>SNS</a:t>
            </a:r>
            <a:r>
              <a:rPr lang="ko-KR" altLang="en-US" dirty="0"/>
              <a:t>에 공유하여</a:t>
            </a:r>
            <a:r>
              <a:rPr lang="en-US" altLang="ko-KR" dirty="0"/>
              <a:t> </a:t>
            </a:r>
            <a:r>
              <a:rPr lang="ko-KR" altLang="en-US" dirty="0"/>
              <a:t>많은 홍보 부탁드립니다</a:t>
            </a:r>
            <a:r>
              <a:rPr lang="en-US" altLang="ko-KR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*여성연합 홈페이지 방문과 카카오톡 채널 추가에 대한 많은 홍보 부탁드립니다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buNone/>
            </a:pP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- 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호국보훈의 달의 의의를 담은 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5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가지 영상 중 각 지부 상황에 맞게 한가지를 선택하여 시청</a:t>
            </a:r>
            <a:endParaRPr lang="ko-KR" altLang="en-US" b="0" dirty="0">
              <a:effectLst/>
            </a:endParaRPr>
          </a:p>
          <a:p>
            <a:pPr rtl="0">
              <a:buNone/>
            </a:pP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(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결정한 영상을 제외하고는 슬라이드를 </a:t>
            </a:r>
            <a:r>
              <a:rPr lang="ko-KR" altLang="en-US" sz="1100" dirty="0" err="1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지워주시면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 됩니다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 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슬라이드 쇼 모드에서 화면을 클릭하시면 유튜브로 연결되어 영상이 재생됩니다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.)</a:t>
            </a:r>
          </a:p>
          <a:p>
            <a:pPr rtl="0">
              <a:buNone/>
            </a:pPr>
            <a:endParaRPr lang="en-US" altLang="ko-KR" sz="1100" dirty="0">
              <a:solidFill>
                <a:srgbClr val="000000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  <a:p>
            <a:pPr rtl="0">
              <a:buNone/>
            </a:pP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영상링크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: https://youtu.be/mdWoVeqlXKw?si=akAjcHqHk1cp5Mdt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buNone/>
            </a:pP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- 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호국보훈의 달의 의의를 담은 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5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가지 영상 중 각 지부 상황에 맞게 한가지를 선택하여 시청</a:t>
            </a:r>
            <a:endParaRPr lang="ko-KR" altLang="en-US" b="0" dirty="0">
              <a:effectLst/>
            </a:endParaRPr>
          </a:p>
          <a:p>
            <a:pPr rtl="0">
              <a:buNone/>
            </a:pP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(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결정한 영상을 제외하고는 슬라이드를 </a:t>
            </a:r>
            <a:r>
              <a:rPr lang="ko-KR" altLang="en-US" sz="800" dirty="0" err="1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지워주시면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 됩니다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 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슬라이드 쇼 모드에서 화면을 클릭하시면 유튜브로 연결되어 영상이 재생됩니다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.)</a:t>
            </a:r>
            <a:endParaRPr lang="ko-KR" altLang="en-US" b="0" dirty="0">
              <a:effectLst/>
            </a:endParaRPr>
          </a:p>
          <a:p>
            <a:endParaRPr lang="en-US" dirty="0"/>
          </a:p>
          <a:p>
            <a:r>
              <a:rPr lang="ko-KR" altLang="en-US" dirty="0"/>
              <a:t>영상 링크</a:t>
            </a:r>
            <a:r>
              <a:rPr lang="en-US" altLang="ko-KR" dirty="0"/>
              <a:t>: https://youtu.be/Al4fqRcEmmI?si=3dGOdr8XDDPBX-Wo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buNone/>
            </a:pP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- 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호국보훈의 달의 의의를 담은 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5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가지 영상 중 각 지부 상황에 맞게 한가지를 선택하여 시청</a:t>
            </a:r>
            <a:endParaRPr lang="ko-KR" altLang="en-US" b="0" dirty="0">
              <a:effectLst/>
            </a:endParaRPr>
          </a:p>
          <a:p>
            <a:pPr rtl="0">
              <a:buNone/>
            </a:pP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(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결정한 영상을 제외하고는 슬라이드를 </a:t>
            </a:r>
            <a:r>
              <a:rPr lang="ko-KR" altLang="en-US" sz="800" dirty="0" err="1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지워주시면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 됩니다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 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슬라이드 쇼 모드에서 화면을 클릭하시면 유튜브로 연결되어 영상이 재생됩니다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.)</a:t>
            </a:r>
            <a:endParaRPr lang="ko-KR" altLang="en-US" b="0" dirty="0">
              <a:effectLst/>
            </a:endParaRPr>
          </a:p>
          <a:p>
            <a:endParaRPr lang="en-US" dirty="0"/>
          </a:p>
          <a:p>
            <a:r>
              <a:rPr lang="ko-KR" altLang="en-US" dirty="0"/>
              <a:t>영상 링크</a:t>
            </a:r>
            <a:r>
              <a:rPr lang="en-US" altLang="ko-KR" dirty="0"/>
              <a:t>: </a:t>
            </a:r>
            <a:r>
              <a:rPr lang="en-US" dirty="0"/>
              <a:t>https://youtu.be/lUaD7mCJUVM?si=t8ClHGa4V-YJZHxx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buNone/>
            </a:pP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- 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호국보훈의 달의 의의를 담은 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5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가지 영상 중 각 지부 상황에 맞게 한가지를 선택하여 시청</a:t>
            </a:r>
            <a:endParaRPr lang="ko-KR" altLang="en-US" b="0" dirty="0">
              <a:effectLst/>
            </a:endParaRPr>
          </a:p>
          <a:p>
            <a:pPr rtl="0">
              <a:buNone/>
            </a:pP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(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결정한 영상을 제외하고는 슬라이드를 </a:t>
            </a:r>
            <a:r>
              <a:rPr lang="ko-KR" altLang="en-US" sz="800" dirty="0" err="1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지워주시면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 됩니다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 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슬라이드 쇼 모드에서 화면을 클릭하시면 유튜브로 연결되어 영상이 재생됩니다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.)</a:t>
            </a:r>
            <a:endParaRPr lang="ko-KR" altLang="en-US" b="0" dirty="0">
              <a:effectLst/>
            </a:endParaRPr>
          </a:p>
          <a:p>
            <a:endParaRPr lang="en-US" dirty="0"/>
          </a:p>
          <a:p>
            <a:r>
              <a:rPr lang="ko-KR" altLang="en-US" dirty="0"/>
              <a:t>영상 링크</a:t>
            </a:r>
            <a:r>
              <a:rPr lang="en-US" altLang="ko-KR" dirty="0"/>
              <a:t>: https://youtu.be/5dw9k99d_RQ?si=98HXqFNtlensqVOV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buNone/>
            </a:pP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- 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호국보훈의 달의 의의를 담은 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5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가지 영상 중 각 지부 상황에 맞게 한가지를 선택하여 시청</a:t>
            </a:r>
            <a:endParaRPr lang="ko-KR" altLang="en-US" b="0" dirty="0">
              <a:effectLst/>
            </a:endParaRPr>
          </a:p>
          <a:p>
            <a:pPr rtl="0">
              <a:buNone/>
            </a:pP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(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결정한 영상을 제외하고는 슬라이드를 </a:t>
            </a:r>
            <a:r>
              <a:rPr lang="ko-KR" altLang="en-US" sz="800" dirty="0" err="1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지워주시면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 됩니다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 </a:t>
            </a:r>
            <a:r>
              <a:rPr lang="ko-KR" altLang="en-US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슬라이드 쇼 모드에서 화면을 클릭하시면 유튜브로 연결되어 영상이 재생됩니다</a:t>
            </a:r>
            <a:r>
              <a:rPr lang="en-US" altLang="ko-KR" sz="8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.)</a:t>
            </a:r>
            <a:endParaRPr lang="ko-KR" altLang="en-US" b="0" dirty="0">
              <a:effectLst/>
            </a:endParaRPr>
          </a:p>
          <a:p>
            <a:endParaRPr lang="en-US" dirty="0"/>
          </a:p>
          <a:p>
            <a:r>
              <a:rPr lang="ko-KR" altLang="en-US" dirty="0"/>
              <a:t>영상 링크</a:t>
            </a:r>
            <a:r>
              <a:rPr lang="en-US" altLang="ko-KR" dirty="0"/>
              <a:t>: https://youtu.be/P8lmB93XW2I?si=PoWqSZ215yU7cLx0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- 6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월 호국보훈의 달이 가진 의미 설명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>
              <a:buNone/>
            </a:pP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- 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호국보훈의 중요성 설명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>
              <a:buFontTx/>
              <a:buChar char="-"/>
            </a:pP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화면에 대한 보충설명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: “6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월 호국보훈의 달은 현충일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, 625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전쟁 등의 사건에서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 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많은 분들이 목숨을 잃거나 희생되어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, </a:t>
            </a:r>
            <a:r>
              <a:rPr lang="ko-KR" altLang="en-US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그분들을 기념하기 위해 국가보훈부에서 지정한 달입니다</a:t>
            </a:r>
            <a:r>
              <a:rPr lang="en-US" altLang="ko-KR" sz="1100" dirty="0">
                <a:solidFill>
                  <a:srgbClr val="000000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.”</a:t>
            </a:r>
            <a:endParaRPr lang="ko-KR" alt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79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21.png"/><Relationship Id="rId9" Type="http://schemas.openxmlformats.org/officeDocument/2006/relationships/image" Target="../media/image81.png"/><Relationship Id="rId14" Type="http://schemas.openxmlformats.org/officeDocument/2006/relationships/image" Target="../media/image8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1.png"/><Relationship Id="rId18" Type="http://schemas.openxmlformats.org/officeDocument/2006/relationships/image" Target="../media/image96.png"/><Relationship Id="rId3" Type="http://schemas.openxmlformats.org/officeDocument/2006/relationships/image" Target="../media/image1.png"/><Relationship Id="rId21" Type="http://schemas.openxmlformats.org/officeDocument/2006/relationships/image" Target="../media/image21.png"/><Relationship Id="rId7" Type="http://schemas.openxmlformats.org/officeDocument/2006/relationships/image" Target="../media/image16.png"/><Relationship Id="rId12" Type="http://schemas.openxmlformats.org/officeDocument/2006/relationships/image" Target="../media/image90.png"/><Relationship Id="rId17" Type="http://schemas.openxmlformats.org/officeDocument/2006/relationships/image" Target="../media/image95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94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11" Type="http://schemas.openxmlformats.org/officeDocument/2006/relationships/image" Target="../media/image89.png"/><Relationship Id="rId5" Type="http://schemas.openxmlformats.org/officeDocument/2006/relationships/image" Target="../media/image82.png"/><Relationship Id="rId15" Type="http://schemas.openxmlformats.org/officeDocument/2006/relationships/image" Target="../media/image93.png"/><Relationship Id="rId10" Type="http://schemas.openxmlformats.org/officeDocument/2006/relationships/image" Target="../media/image88.png"/><Relationship Id="rId19" Type="http://schemas.openxmlformats.org/officeDocument/2006/relationships/image" Target="../media/image97.png"/><Relationship Id="rId4" Type="http://schemas.openxmlformats.org/officeDocument/2006/relationships/image" Target="../media/image85.png"/><Relationship Id="rId9" Type="http://schemas.openxmlformats.org/officeDocument/2006/relationships/image" Target="../media/image87.png"/><Relationship Id="rId14" Type="http://schemas.openxmlformats.org/officeDocument/2006/relationships/image" Target="../media/image92.png"/><Relationship Id="rId22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18" Type="http://schemas.openxmlformats.org/officeDocument/2006/relationships/image" Target="../media/image111.png"/><Relationship Id="rId3" Type="http://schemas.openxmlformats.org/officeDocument/2006/relationships/image" Target="../media/image1.png"/><Relationship Id="rId21" Type="http://schemas.openxmlformats.org/officeDocument/2006/relationships/image" Target="../media/image114.pn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17" Type="http://schemas.openxmlformats.org/officeDocument/2006/relationships/image" Target="../media/image11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09.png"/><Relationship Id="rId20" Type="http://schemas.openxmlformats.org/officeDocument/2006/relationships/image" Target="../media/image1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21.png"/><Relationship Id="rId15" Type="http://schemas.openxmlformats.org/officeDocument/2006/relationships/image" Target="../media/image108.png"/><Relationship Id="rId23" Type="http://schemas.openxmlformats.org/officeDocument/2006/relationships/image" Target="../media/image16.png"/><Relationship Id="rId10" Type="http://schemas.openxmlformats.org/officeDocument/2006/relationships/image" Target="../media/image103.png"/><Relationship Id="rId19" Type="http://schemas.openxmlformats.org/officeDocument/2006/relationships/image" Target="../media/image112.png"/><Relationship Id="rId4" Type="http://schemas.openxmlformats.org/officeDocument/2006/relationships/image" Target="../media/image98.png"/><Relationship Id="rId9" Type="http://schemas.openxmlformats.org/officeDocument/2006/relationships/image" Target="../media/image102.png"/><Relationship Id="rId14" Type="http://schemas.openxmlformats.org/officeDocument/2006/relationships/image" Target="../media/image107.png"/><Relationship Id="rId2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openxmlformats.org/officeDocument/2006/relationships/image" Target="../media/image122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12" Type="http://schemas.openxmlformats.org/officeDocument/2006/relationships/image" Target="../media/image121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120.png"/><Relationship Id="rId5" Type="http://schemas.openxmlformats.org/officeDocument/2006/relationships/image" Target="../media/image116.png"/><Relationship Id="rId15" Type="http://schemas.openxmlformats.org/officeDocument/2006/relationships/image" Target="../media/image15.png"/><Relationship Id="rId10" Type="http://schemas.openxmlformats.org/officeDocument/2006/relationships/image" Target="../media/image119.png"/><Relationship Id="rId4" Type="http://schemas.openxmlformats.org/officeDocument/2006/relationships/image" Target="../media/image115.png"/><Relationship Id="rId9" Type="http://schemas.openxmlformats.org/officeDocument/2006/relationships/image" Target="../media/image118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mdWoVeqlXKw?si=akAjcHqHk1cp5Mdt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0" Type="http://schemas.openxmlformats.org/officeDocument/2006/relationships/image" Target="../media/image16.png"/><Relationship Id="rId4" Type="http://schemas.openxmlformats.org/officeDocument/2006/relationships/image" Target="../media/image17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Al4fqRcEmmI?si=3dGOdr8XDDPBX-Wo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6.png"/><Relationship Id="rId4" Type="http://schemas.openxmlformats.org/officeDocument/2006/relationships/image" Target="../media/image23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lUaD7mCJUVM?si=t8ClHGa4V-YJZHx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21.png"/><Relationship Id="rId5" Type="http://schemas.openxmlformats.org/officeDocument/2006/relationships/image" Target="../media/image28.png"/><Relationship Id="rId10" Type="http://schemas.openxmlformats.org/officeDocument/2006/relationships/image" Target="../media/image16.png"/><Relationship Id="rId4" Type="http://schemas.openxmlformats.org/officeDocument/2006/relationships/image" Target="../media/image27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5dw9k99d_RQ?si=98HXqFNtlensqVOV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21.png"/><Relationship Id="rId5" Type="http://schemas.openxmlformats.org/officeDocument/2006/relationships/image" Target="../media/image32.png"/><Relationship Id="rId10" Type="http://schemas.openxmlformats.org/officeDocument/2006/relationships/image" Target="../media/image16.png"/><Relationship Id="rId4" Type="http://schemas.openxmlformats.org/officeDocument/2006/relationships/image" Target="../media/image31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P8lmB93XW2I?si=PoWqSZ215yU7cLx0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21.png"/><Relationship Id="rId5" Type="http://schemas.openxmlformats.org/officeDocument/2006/relationships/image" Target="../media/image36.png"/><Relationship Id="rId10" Type="http://schemas.openxmlformats.org/officeDocument/2006/relationships/image" Target="../media/image16.png"/><Relationship Id="rId4" Type="http://schemas.openxmlformats.org/officeDocument/2006/relationships/image" Target="../media/image35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15.png"/><Relationship Id="rId3" Type="http://schemas.openxmlformats.org/officeDocument/2006/relationships/image" Target="../media/image1.png"/><Relationship Id="rId21" Type="http://schemas.openxmlformats.org/officeDocument/2006/relationships/image" Target="../media/image54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5" Type="http://schemas.openxmlformats.org/officeDocument/2006/relationships/image" Target="../media/image22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21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3" Type="http://schemas.openxmlformats.org/officeDocument/2006/relationships/image" Target="../media/image1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22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4" Type="http://schemas.openxmlformats.org/officeDocument/2006/relationships/image" Target="../media/image21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75.png"/><Relationship Id="rId3" Type="http://schemas.openxmlformats.org/officeDocument/2006/relationships/image" Target="../media/image1.png"/><Relationship Id="rId7" Type="http://schemas.openxmlformats.org/officeDocument/2006/relationships/image" Target="../media/image70.png"/><Relationship Id="rId12" Type="http://schemas.openxmlformats.org/officeDocument/2006/relationships/image" Target="../media/image74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1" Type="http://schemas.openxmlformats.org/officeDocument/2006/relationships/image" Target="../media/image73.png"/><Relationship Id="rId5" Type="http://schemas.openxmlformats.org/officeDocument/2006/relationships/image" Target="../media/image22.png"/><Relationship Id="rId15" Type="http://schemas.openxmlformats.org/officeDocument/2006/relationships/image" Target="../media/image15.png"/><Relationship Id="rId10" Type="http://schemas.openxmlformats.org/officeDocument/2006/relationships/image" Target="../media/image72.png"/><Relationship Id="rId4" Type="http://schemas.openxmlformats.org/officeDocument/2006/relationships/image" Target="../media/image21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0" descr="preencoded.png">
            <a:extLst>
              <a:ext uri="{FF2B5EF4-FFF2-40B4-BE49-F238E27FC236}">
                <a16:creationId xmlns:a16="http://schemas.microsoft.com/office/drawing/2014/main" id="{38FEFDE0-65F2-7125-AE5B-896BB09DD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20" name="Image 1" descr="preencoded.png">
            <a:extLst>
              <a:ext uri="{FF2B5EF4-FFF2-40B4-BE49-F238E27FC236}">
                <a16:creationId xmlns:a16="http://schemas.microsoft.com/office/drawing/2014/main" id="{CEDC38E5-05C9-9692-2616-A4C8A528BA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955" y="8324524"/>
            <a:ext cx="1874377" cy="466344"/>
          </a:xfrm>
          <a:prstGeom prst="rect">
            <a:avLst/>
          </a:prstGeom>
        </p:spPr>
      </p:pic>
      <p:pic>
        <p:nvPicPr>
          <p:cNvPr id="21" name="Image 2" descr="preencoded.png">
            <a:extLst>
              <a:ext uri="{FF2B5EF4-FFF2-40B4-BE49-F238E27FC236}">
                <a16:creationId xmlns:a16="http://schemas.microsoft.com/office/drawing/2014/main" id="{92F17B73-851E-6E2A-F67C-85AEA3CD13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6480" y="8328035"/>
            <a:ext cx="8170593" cy="356616"/>
          </a:xfrm>
          <a:prstGeom prst="rect">
            <a:avLst/>
          </a:prstGeom>
        </p:spPr>
      </p:pic>
      <p:pic>
        <p:nvPicPr>
          <p:cNvPr id="22" name="Image 3" descr="preencoded.png">
            <a:extLst>
              <a:ext uri="{FF2B5EF4-FFF2-40B4-BE49-F238E27FC236}">
                <a16:creationId xmlns:a16="http://schemas.microsoft.com/office/drawing/2014/main" id="{9405D90B-1495-B789-57A5-1519737FF1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819" y="2378976"/>
            <a:ext cx="15886843" cy="5111496"/>
          </a:xfrm>
          <a:prstGeom prst="rect">
            <a:avLst/>
          </a:prstGeom>
        </p:spPr>
      </p:pic>
      <p:pic>
        <p:nvPicPr>
          <p:cNvPr id="23" name="Image 4" descr="preencoded.png">
            <a:extLst>
              <a:ext uri="{FF2B5EF4-FFF2-40B4-BE49-F238E27FC236}">
                <a16:creationId xmlns:a16="http://schemas.microsoft.com/office/drawing/2014/main" id="{66289F57-2DCE-EA08-0005-B4976D94F9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1667" y="2233980"/>
            <a:ext cx="4940046" cy="851964"/>
          </a:xfrm>
          <a:prstGeom prst="rect">
            <a:avLst/>
          </a:prstGeom>
        </p:spPr>
      </p:pic>
      <p:pic>
        <p:nvPicPr>
          <p:cNvPr id="24" name="Image 5" descr="preencoded.png">
            <a:extLst>
              <a:ext uri="{FF2B5EF4-FFF2-40B4-BE49-F238E27FC236}">
                <a16:creationId xmlns:a16="http://schemas.microsoft.com/office/drawing/2014/main" id="{6D2B37BE-802A-6A64-89B3-226C390084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2896" y="2349158"/>
            <a:ext cx="7530798" cy="621792"/>
          </a:xfrm>
          <a:prstGeom prst="rect">
            <a:avLst/>
          </a:prstGeom>
        </p:spPr>
      </p:pic>
      <p:pic>
        <p:nvPicPr>
          <p:cNvPr id="25" name="Image 6" descr="preencoded.png">
            <a:extLst>
              <a:ext uri="{FF2B5EF4-FFF2-40B4-BE49-F238E27FC236}">
                <a16:creationId xmlns:a16="http://schemas.microsoft.com/office/drawing/2014/main" id="{8123DF62-A171-2861-46DB-8550263158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625164">
            <a:off x="12235769" y="1804733"/>
            <a:ext cx="849831" cy="1262320"/>
          </a:xfrm>
          <a:prstGeom prst="rect">
            <a:avLst/>
          </a:prstGeom>
        </p:spPr>
      </p:pic>
      <p:pic>
        <p:nvPicPr>
          <p:cNvPr id="26" name="Image 7" descr="preencoded.png">
            <a:extLst>
              <a:ext uri="{FF2B5EF4-FFF2-40B4-BE49-F238E27FC236}">
                <a16:creationId xmlns:a16="http://schemas.microsoft.com/office/drawing/2014/main" id="{29EDE0B0-6EC6-6279-E298-A8EE306B96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6814800">
            <a:off x="2531891" y="6058650"/>
            <a:ext cx="827430" cy="1229045"/>
          </a:xfrm>
          <a:prstGeom prst="rect">
            <a:avLst/>
          </a:prstGeom>
        </p:spPr>
      </p:pic>
      <p:pic>
        <p:nvPicPr>
          <p:cNvPr id="27" name="Image 8" descr="preencoded.png">
            <a:extLst>
              <a:ext uri="{FF2B5EF4-FFF2-40B4-BE49-F238E27FC236}">
                <a16:creationId xmlns:a16="http://schemas.microsoft.com/office/drawing/2014/main" id="{F0ADC032-2E28-28B4-A538-31E2682AD21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682260">
            <a:off x="12066331" y="3152805"/>
            <a:ext cx="495987" cy="736730"/>
          </a:xfrm>
          <a:prstGeom prst="rect">
            <a:avLst/>
          </a:prstGeom>
        </p:spPr>
      </p:pic>
      <p:pic>
        <p:nvPicPr>
          <p:cNvPr id="28" name="Image 9" descr="preencoded.png">
            <a:extLst>
              <a:ext uri="{FF2B5EF4-FFF2-40B4-BE49-F238E27FC236}">
                <a16:creationId xmlns:a16="http://schemas.microsoft.com/office/drawing/2014/main" id="{FE7BA159-9108-430C-E446-A935762BF37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7888380">
            <a:off x="3804562" y="7086856"/>
            <a:ext cx="335990" cy="499073"/>
          </a:xfrm>
          <a:prstGeom prst="rect">
            <a:avLst/>
          </a:prstGeom>
        </p:spPr>
      </p:pic>
      <p:pic>
        <p:nvPicPr>
          <p:cNvPr id="29" name="Image 10" descr="preencoded.png">
            <a:extLst>
              <a:ext uri="{FF2B5EF4-FFF2-40B4-BE49-F238E27FC236}">
                <a16:creationId xmlns:a16="http://schemas.microsoft.com/office/drawing/2014/main" id="{04F47F28-8B7F-945B-43AC-8FB3453218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8634">
            <a:off x="10859872" y="1922570"/>
            <a:ext cx="926049" cy="1120423"/>
          </a:xfrm>
          <a:prstGeom prst="rect">
            <a:avLst/>
          </a:prstGeom>
        </p:spPr>
      </p:pic>
      <p:pic>
        <p:nvPicPr>
          <p:cNvPr id="30" name="Image 11" descr="preencoded.png">
            <a:extLst>
              <a:ext uri="{FF2B5EF4-FFF2-40B4-BE49-F238E27FC236}">
                <a16:creationId xmlns:a16="http://schemas.microsoft.com/office/drawing/2014/main" id="{106990EC-D629-212E-63EC-2EC86EF04EA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269" y="216962"/>
            <a:ext cx="6193631" cy="4682300"/>
          </a:xfrm>
          <a:prstGeom prst="rect">
            <a:avLst/>
          </a:prstGeom>
        </p:spPr>
      </p:pic>
      <p:pic>
        <p:nvPicPr>
          <p:cNvPr id="31" name="Image 12" descr="preencoded.png">
            <a:extLst>
              <a:ext uri="{FF2B5EF4-FFF2-40B4-BE49-F238E27FC236}">
                <a16:creationId xmlns:a16="http://schemas.microsoft.com/office/drawing/2014/main" id="{942B8F10-0B8A-92FE-3190-B358620D3B8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579870" y="4432920"/>
            <a:ext cx="5863876" cy="5359527"/>
          </a:xfrm>
          <a:prstGeom prst="rect">
            <a:avLst/>
          </a:prstGeom>
        </p:spPr>
      </p:pic>
      <p:pic>
        <p:nvPicPr>
          <p:cNvPr id="32" name="Image 13" descr="preencoded.png">
            <a:extLst>
              <a:ext uri="{FF2B5EF4-FFF2-40B4-BE49-F238E27FC236}">
                <a16:creationId xmlns:a16="http://schemas.microsoft.com/office/drawing/2014/main" id="{97FAB391-26BC-75F6-07EC-9669AE8EB2F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858281" y="303779"/>
            <a:ext cx="3194256" cy="1597057"/>
          </a:xfrm>
          <a:prstGeom prst="rect">
            <a:avLst/>
          </a:prstGeom>
        </p:spPr>
      </p:pic>
      <p:pic>
        <p:nvPicPr>
          <p:cNvPr id="33" name="Image 14" descr="preencoded.png">
            <a:extLst>
              <a:ext uri="{FF2B5EF4-FFF2-40B4-BE49-F238E27FC236}">
                <a16:creationId xmlns:a16="http://schemas.microsoft.com/office/drawing/2014/main" id="{C7488009-40C4-4355-E858-5EECBED76FE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4" name="Image 15" descr="preencoded.png">
            <a:extLst>
              <a:ext uri="{FF2B5EF4-FFF2-40B4-BE49-F238E27FC236}">
                <a16:creationId xmlns:a16="http://schemas.microsoft.com/office/drawing/2014/main" id="{8B3B9AA4-DFDE-7619-D8CB-BD73B8BD485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0" descr="preencoded.png">
            <a:extLst>
              <a:ext uri="{FF2B5EF4-FFF2-40B4-BE49-F238E27FC236}">
                <a16:creationId xmlns:a16="http://schemas.microsoft.com/office/drawing/2014/main" id="{D6DF1133-B8F6-8F16-168E-E106C76D8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15" name="Image 1" descr="preencoded.png">
            <a:extLst>
              <a:ext uri="{FF2B5EF4-FFF2-40B4-BE49-F238E27FC236}">
                <a16:creationId xmlns:a16="http://schemas.microsoft.com/office/drawing/2014/main" id="{BC8AEE35-16F6-27BA-A8DF-652C1185AE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16" name="Image 2" descr="preencoded.png">
            <a:extLst>
              <a:ext uri="{FF2B5EF4-FFF2-40B4-BE49-F238E27FC236}">
                <a16:creationId xmlns:a16="http://schemas.microsoft.com/office/drawing/2014/main" id="{EC9660F9-91D3-48E2-25DE-C5ECA88B7F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6553" y="705332"/>
            <a:ext cx="8703374" cy="2679192"/>
          </a:xfrm>
          <a:prstGeom prst="rect">
            <a:avLst/>
          </a:prstGeom>
        </p:spPr>
      </p:pic>
      <p:pic>
        <p:nvPicPr>
          <p:cNvPr id="17" name="Image 3" descr="preencoded.png">
            <a:extLst>
              <a:ext uri="{FF2B5EF4-FFF2-40B4-BE49-F238E27FC236}">
                <a16:creationId xmlns:a16="http://schemas.microsoft.com/office/drawing/2014/main" id="{5BBB43B1-F9C9-E037-6244-2026ECC86A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9320" y="2704503"/>
            <a:ext cx="3349990" cy="4466701"/>
          </a:xfrm>
          <a:prstGeom prst="rect">
            <a:avLst/>
          </a:prstGeom>
        </p:spPr>
      </p:pic>
      <p:pic>
        <p:nvPicPr>
          <p:cNvPr id="18" name="Image 4" descr="preencoded.png">
            <a:extLst>
              <a:ext uri="{FF2B5EF4-FFF2-40B4-BE49-F238E27FC236}">
                <a16:creationId xmlns:a16="http://schemas.microsoft.com/office/drawing/2014/main" id="{D085A7BA-C964-2F7C-6FBB-5C79AFDE39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16030" y="2703716"/>
            <a:ext cx="3351133" cy="4468273"/>
          </a:xfrm>
          <a:prstGeom prst="rect">
            <a:avLst/>
          </a:prstGeom>
        </p:spPr>
      </p:pic>
      <p:pic>
        <p:nvPicPr>
          <p:cNvPr id="19" name="Image 5" descr="preencoded.png">
            <a:extLst>
              <a:ext uri="{FF2B5EF4-FFF2-40B4-BE49-F238E27FC236}">
                <a16:creationId xmlns:a16="http://schemas.microsoft.com/office/drawing/2014/main" id="{345018E8-3D85-361F-B112-6F9F96F2F0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1742" y="2700415"/>
            <a:ext cx="3356134" cy="4474845"/>
          </a:xfrm>
          <a:prstGeom prst="rect">
            <a:avLst/>
          </a:prstGeom>
        </p:spPr>
      </p:pic>
      <p:pic>
        <p:nvPicPr>
          <p:cNvPr id="20" name="Image 6" descr="preencoded.png">
            <a:extLst>
              <a:ext uri="{FF2B5EF4-FFF2-40B4-BE49-F238E27FC236}">
                <a16:creationId xmlns:a16="http://schemas.microsoft.com/office/drawing/2014/main" id="{075BA66F-2AC5-4742-3556-87AFB9A260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20732" y="7482800"/>
            <a:ext cx="8915257" cy="1152144"/>
          </a:xfrm>
          <a:prstGeom prst="rect">
            <a:avLst/>
          </a:prstGeom>
        </p:spPr>
      </p:pic>
      <p:pic>
        <p:nvPicPr>
          <p:cNvPr id="21" name="Image 7" descr="preencoded.png">
            <a:extLst>
              <a:ext uri="{FF2B5EF4-FFF2-40B4-BE49-F238E27FC236}">
                <a16:creationId xmlns:a16="http://schemas.microsoft.com/office/drawing/2014/main" id="{49760548-760F-1001-AF1E-D78F580BE1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22" name="Image 8" descr="preencoded.png">
            <a:extLst>
              <a:ext uri="{FF2B5EF4-FFF2-40B4-BE49-F238E27FC236}">
                <a16:creationId xmlns:a16="http://schemas.microsoft.com/office/drawing/2014/main" id="{69F03AEC-C337-2426-98D9-017F7001696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00895" y="4909167"/>
            <a:ext cx="5342811" cy="4883325"/>
          </a:xfrm>
          <a:prstGeom prst="rect">
            <a:avLst/>
          </a:prstGeom>
        </p:spPr>
      </p:pic>
      <p:pic>
        <p:nvPicPr>
          <p:cNvPr id="23" name="Image 9" descr="preencoded.png">
            <a:extLst>
              <a:ext uri="{FF2B5EF4-FFF2-40B4-BE49-F238E27FC236}">
                <a16:creationId xmlns:a16="http://schemas.microsoft.com/office/drawing/2014/main" id="{DC9E738C-3D09-B398-B251-C467A2FBBC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24" name="Image 10" descr="preencoded.png">
            <a:extLst>
              <a:ext uri="{FF2B5EF4-FFF2-40B4-BE49-F238E27FC236}">
                <a16:creationId xmlns:a16="http://schemas.microsoft.com/office/drawing/2014/main" id="{87B520A9-692A-9F2C-6668-849C2AADA69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3" name="그림 2" descr="텍스트, 스크린샷, 다채로움, 그래픽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05EDCE3-DBA8-93F0-E6D0-DA1FA90928A3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19183" t="66022" r="70051" b="1"/>
          <a:stretch/>
        </p:blipFill>
        <p:spPr>
          <a:xfrm>
            <a:off x="14239941" y="642536"/>
            <a:ext cx="1384100" cy="1404032"/>
          </a:xfrm>
          <a:prstGeom prst="rect">
            <a:avLst/>
          </a:prstGeom>
        </p:spPr>
      </p:pic>
      <p:pic>
        <p:nvPicPr>
          <p:cNvPr id="4" name="그림 3" descr="텍스트, 스크린샷, 다채로움, 그래픽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778184C-F1E1-BAE9-57F2-798D2B7D5AD3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49651" t="65579" r="39583" b="-1052"/>
          <a:stretch/>
        </p:blipFill>
        <p:spPr>
          <a:xfrm>
            <a:off x="15595465" y="633680"/>
            <a:ext cx="1384100" cy="146585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3D251-0618-FD4C-6EA2-E2DE1B585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1618488C-A345-0A1F-1D07-C8F3C5E66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1" name="Google Shape;190;p13" descr="preencoded.png">
            <a:extLst>
              <a:ext uri="{FF2B5EF4-FFF2-40B4-BE49-F238E27FC236}">
                <a16:creationId xmlns:a16="http://schemas.microsoft.com/office/drawing/2014/main" id="{0CAB7D2C-C4CE-89DF-A3C4-FC51A36750B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31496" y="5367290"/>
            <a:ext cx="11983498" cy="413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5" descr="preencoded.png">
            <a:extLst>
              <a:ext uri="{FF2B5EF4-FFF2-40B4-BE49-F238E27FC236}">
                <a16:creationId xmlns:a16="http://schemas.microsoft.com/office/drawing/2014/main" id="{09D4671F-B937-BCD7-8583-4B9F153365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11" name="Image 6" descr="preencoded.png">
            <a:extLst>
              <a:ext uri="{FF2B5EF4-FFF2-40B4-BE49-F238E27FC236}">
                <a16:creationId xmlns:a16="http://schemas.microsoft.com/office/drawing/2014/main" id="{4774A35E-79C4-97B4-A037-9D0F620F9E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00895" y="4909167"/>
            <a:ext cx="5342811" cy="4883325"/>
          </a:xfrm>
          <a:prstGeom prst="rect">
            <a:avLst/>
          </a:prstGeom>
        </p:spPr>
      </p:pic>
      <p:pic>
        <p:nvPicPr>
          <p:cNvPr id="13" name="Image 8" descr="preencoded.png">
            <a:extLst>
              <a:ext uri="{FF2B5EF4-FFF2-40B4-BE49-F238E27FC236}">
                <a16:creationId xmlns:a16="http://schemas.microsoft.com/office/drawing/2014/main" id="{DBC6DFBF-5F2F-AEE8-E7BC-D65C15BD2D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4" name="Google Shape;187;p13" descr="preencoded.png">
            <a:extLst>
              <a:ext uri="{FF2B5EF4-FFF2-40B4-BE49-F238E27FC236}">
                <a16:creationId xmlns:a16="http://schemas.microsoft.com/office/drawing/2014/main" id="{EEADF9A9-E1B0-C5A7-D0F4-5E64B69DC909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430097" y="1133509"/>
            <a:ext cx="11986927" cy="413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88;p13" descr="preencoded.png">
            <a:extLst>
              <a:ext uri="{FF2B5EF4-FFF2-40B4-BE49-F238E27FC236}">
                <a16:creationId xmlns:a16="http://schemas.microsoft.com/office/drawing/2014/main" id="{B46A3A44-B135-23DD-FDA0-57B4A0E28AC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31515" y="2544775"/>
            <a:ext cx="11983498" cy="413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89;p13" descr="preencoded.png">
            <a:extLst>
              <a:ext uri="{FF2B5EF4-FFF2-40B4-BE49-F238E27FC236}">
                <a16:creationId xmlns:a16="http://schemas.microsoft.com/office/drawing/2014/main" id="{DAC084E9-4A1D-2CFE-59D9-B6F4BB9CFB5A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430097" y="3956042"/>
            <a:ext cx="11986927" cy="413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91;p13" descr="preencoded.png">
            <a:extLst>
              <a:ext uri="{FF2B5EF4-FFF2-40B4-BE49-F238E27FC236}">
                <a16:creationId xmlns:a16="http://schemas.microsoft.com/office/drawing/2014/main" id="{B13EE2BD-2A8E-A1C4-51F8-A0AB2F15D515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145643" y="5477542"/>
            <a:ext cx="8296037" cy="630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92;p13" descr="preencoded.png">
            <a:extLst>
              <a:ext uri="{FF2B5EF4-FFF2-40B4-BE49-F238E27FC236}">
                <a16:creationId xmlns:a16="http://schemas.microsoft.com/office/drawing/2014/main" id="{59DDBBAC-327C-9CBA-7E06-E75FC99A9D5C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666708" y="2655046"/>
            <a:ext cx="7512939" cy="630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3;p13" descr="preencoded.png">
            <a:extLst>
              <a:ext uri="{FF2B5EF4-FFF2-40B4-BE49-F238E27FC236}">
                <a16:creationId xmlns:a16="http://schemas.microsoft.com/office/drawing/2014/main" id="{6243956B-F72B-5BD3-5AB8-DAC081403D6C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554123" y="6907292"/>
            <a:ext cx="7478935" cy="630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194;p13" descr="preencoded.png">
            <a:extLst>
              <a:ext uri="{FF2B5EF4-FFF2-40B4-BE49-F238E27FC236}">
                <a16:creationId xmlns:a16="http://schemas.microsoft.com/office/drawing/2014/main" id="{D37B3BD4-BC6B-BEE3-83EC-D17B3ECB637E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8128" y="4066223"/>
            <a:ext cx="7650099" cy="630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195;p13" descr="preencoded.png">
            <a:extLst>
              <a:ext uri="{FF2B5EF4-FFF2-40B4-BE49-F238E27FC236}">
                <a16:creationId xmlns:a16="http://schemas.microsoft.com/office/drawing/2014/main" id="{3ACC90B5-E700-F89A-9C83-9368BE1055D6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0111978" y="4847177"/>
            <a:ext cx="4572000" cy="356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196;p13" descr="preencoded.png">
            <a:extLst>
              <a:ext uri="{FF2B5EF4-FFF2-40B4-BE49-F238E27FC236}">
                <a16:creationId xmlns:a16="http://schemas.microsoft.com/office/drawing/2014/main" id="{ED4B6732-8DBC-FAD5-869E-60BBEAC132E9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986945" y="2438591"/>
            <a:ext cx="1052274" cy="1052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197;p13" descr="preencoded.png">
            <a:extLst>
              <a:ext uri="{FF2B5EF4-FFF2-40B4-BE49-F238E27FC236}">
                <a16:creationId xmlns:a16="http://schemas.microsoft.com/office/drawing/2014/main" id="{B79F6989-C346-73B4-DAAE-5A5281B61CDE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986945" y="3849767"/>
            <a:ext cx="1052274" cy="1052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198;p13" descr="preencoded.png">
            <a:extLst>
              <a:ext uri="{FF2B5EF4-FFF2-40B4-BE49-F238E27FC236}">
                <a16:creationId xmlns:a16="http://schemas.microsoft.com/office/drawing/2014/main" id="{D55C7451-4725-6FE9-6E5D-7052A4E629E5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986945" y="5261086"/>
            <a:ext cx="1052274" cy="1052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199;p13" descr="preencoded.png">
            <a:extLst>
              <a:ext uri="{FF2B5EF4-FFF2-40B4-BE49-F238E27FC236}">
                <a16:creationId xmlns:a16="http://schemas.microsoft.com/office/drawing/2014/main" id="{53FA02F0-8CB2-BA30-3B1E-422D491AA902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986945" y="6672405"/>
            <a:ext cx="1052274" cy="1052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00;p13" descr="preencoded.png">
            <a:extLst>
              <a:ext uri="{FF2B5EF4-FFF2-40B4-BE49-F238E27FC236}">
                <a16:creationId xmlns:a16="http://schemas.microsoft.com/office/drawing/2014/main" id="{702C0AA8-E562-1EDD-6C8F-CF4C5E5C885A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872502" y="2521744"/>
            <a:ext cx="1247870" cy="841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01;p13" descr="preencoded.png">
            <a:extLst>
              <a:ext uri="{FF2B5EF4-FFF2-40B4-BE49-F238E27FC236}">
                <a16:creationId xmlns:a16="http://schemas.microsoft.com/office/drawing/2014/main" id="{BC8E4A06-45D5-EDC3-CA1A-6AF3F0AD9D5C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2889218" y="3916204"/>
            <a:ext cx="1247870" cy="841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02;p13" descr="preencoded.png">
            <a:extLst>
              <a:ext uri="{FF2B5EF4-FFF2-40B4-BE49-F238E27FC236}">
                <a16:creationId xmlns:a16="http://schemas.microsoft.com/office/drawing/2014/main" id="{B2C0672F-520E-6DB9-7F49-BF4715CE179D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2889218" y="5327523"/>
            <a:ext cx="1247870" cy="841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03;p13" descr="preencoded.png">
            <a:extLst>
              <a:ext uri="{FF2B5EF4-FFF2-40B4-BE49-F238E27FC236}">
                <a16:creationId xmlns:a16="http://schemas.microsoft.com/office/drawing/2014/main" id="{A74F60D9-E4D2-A52A-D5ED-ADB7D1C66D89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889218" y="6738842"/>
            <a:ext cx="1247870" cy="841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204;p13" descr="preencoded.png">
            <a:extLst>
              <a:ext uri="{FF2B5EF4-FFF2-40B4-BE49-F238E27FC236}">
                <a16:creationId xmlns:a16="http://schemas.microsoft.com/office/drawing/2014/main" id="{4451BA14-6734-24AA-802D-D3057B08B352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5484400" y="489204"/>
            <a:ext cx="7618524" cy="3593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Image 14" descr="preencoded.png">
            <a:extLst>
              <a:ext uri="{FF2B5EF4-FFF2-40B4-BE49-F238E27FC236}">
                <a16:creationId xmlns:a16="http://schemas.microsoft.com/office/drawing/2014/main" id="{FBDF92B5-296D-E86D-A966-FE664C713EE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317" y="318"/>
            <a:ext cx="17556480" cy="9875520"/>
          </a:xfrm>
          <a:prstGeom prst="rect">
            <a:avLst/>
          </a:prstGeom>
        </p:spPr>
      </p:pic>
      <p:pic>
        <p:nvPicPr>
          <p:cNvPr id="4" name="Image 1" descr="preencoded.png">
            <a:extLst>
              <a:ext uri="{FF2B5EF4-FFF2-40B4-BE49-F238E27FC236}">
                <a16:creationId xmlns:a16="http://schemas.microsoft.com/office/drawing/2014/main" id="{05EF9592-671B-2CA0-D6A6-B8A2C3B086F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5" name="Image 2" descr="preencoded.png">
            <a:extLst>
              <a:ext uri="{FF2B5EF4-FFF2-40B4-BE49-F238E27FC236}">
                <a16:creationId xmlns:a16="http://schemas.microsoft.com/office/drawing/2014/main" id="{02E1C3B9-6ED4-729A-B2FB-0C25CCF61C1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288935" y="8473480"/>
            <a:ext cx="6978729" cy="30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08264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0" descr="preencoded.png">
            <a:extLst>
              <a:ext uri="{FF2B5EF4-FFF2-40B4-BE49-F238E27FC236}">
                <a16:creationId xmlns:a16="http://schemas.microsoft.com/office/drawing/2014/main" id="{2CA4DF2B-E26E-5080-D6D5-9D64EDBA59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1" name="Image 1" descr="preencoded.png">
            <a:extLst>
              <a:ext uri="{FF2B5EF4-FFF2-40B4-BE49-F238E27FC236}">
                <a16:creationId xmlns:a16="http://schemas.microsoft.com/office/drawing/2014/main" id="{E8CC68DA-A2BC-B2F2-4E89-1300E2C835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32" name="Image 2" descr="preencoded.png">
            <a:extLst>
              <a:ext uri="{FF2B5EF4-FFF2-40B4-BE49-F238E27FC236}">
                <a16:creationId xmlns:a16="http://schemas.microsoft.com/office/drawing/2014/main" id="{51AF4707-0939-C2C2-79CD-842AAE41BA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33" name="Image 3" descr="preencoded.png">
            <a:extLst>
              <a:ext uri="{FF2B5EF4-FFF2-40B4-BE49-F238E27FC236}">
                <a16:creationId xmlns:a16="http://schemas.microsoft.com/office/drawing/2014/main" id="{E8207D8C-B204-B24F-1423-0CB5E88EAA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9028" y="2078129"/>
            <a:ext cx="8635937" cy="5364385"/>
          </a:xfrm>
          <a:prstGeom prst="rect">
            <a:avLst/>
          </a:prstGeom>
        </p:spPr>
      </p:pic>
      <p:pic>
        <p:nvPicPr>
          <p:cNvPr id="34" name="Image 4" descr="preencoded.png">
            <a:extLst>
              <a:ext uri="{FF2B5EF4-FFF2-40B4-BE49-F238E27FC236}">
                <a16:creationId xmlns:a16="http://schemas.microsoft.com/office/drawing/2014/main" id="{C0454D6F-2402-BA00-1976-C87E3BB851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3237" y="3384130"/>
            <a:ext cx="6027325" cy="2752344"/>
          </a:xfrm>
          <a:prstGeom prst="rect">
            <a:avLst/>
          </a:prstGeom>
        </p:spPr>
      </p:pic>
      <p:pic>
        <p:nvPicPr>
          <p:cNvPr id="35" name="Image 5" descr="preencoded.png">
            <a:extLst>
              <a:ext uri="{FF2B5EF4-FFF2-40B4-BE49-F238E27FC236}">
                <a16:creationId xmlns:a16="http://schemas.microsoft.com/office/drawing/2014/main" id="{FDBEF7AF-21F2-B1D5-7C92-8CEC8E966A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1306" y="194932"/>
            <a:ext cx="9441180" cy="2770346"/>
          </a:xfrm>
          <a:prstGeom prst="rect">
            <a:avLst/>
          </a:prstGeom>
        </p:spPr>
      </p:pic>
      <p:pic>
        <p:nvPicPr>
          <p:cNvPr id="36" name="Image 6" descr="preencoded.png">
            <a:extLst>
              <a:ext uri="{FF2B5EF4-FFF2-40B4-BE49-F238E27FC236}">
                <a16:creationId xmlns:a16="http://schemas.microsoft.com/office/drawing/2014/main" id="{0E49CFD0-F691-AC82-873B-4E422B40AF2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56636" y="7655613"/>
            <a:ext cx="1926812" cy="606504"/>
          </a:xfrm>
          <a:prstGeom prst="rect">
            <a:avLst/>
          </a:prstGeom>
        </p:spPr>
      </p:pic>
      <p:pic>
        <p:nvPicPr>
          <p:cNvPr id="37" name="Image 7" descr="preencoded.png">
            <a:extLst>
              <a:ext uri="{FF2B5EF4-FFF2-40B4-BE49-F238E27FC236}">
                <a16:creationId xmlns:a16="http://schemas.microsoft.com/office/drawing/2014/main" id="{717C8926-2D56-32E3-6ED7-557BCA6766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21045" y="7727082"/>
            <a:ext cx="1582626" cy="484632"/>
          </a:xfrm>
          <a:prstGeom prst="rect">
            <a:avLst/>
          </a:prstGeom>
        </p:spPr>
      </p:pic>
      <p:pic>
        <p:nvPicPr>
          <p:cNvPr id="38" name="Image 8" descr="preencoded.png">
            <a:extLst>
              <a:ext uri="{FF2B5EF4-FFF2-40B4-BE49-F238E27FC236}">
                <a16:creationId xmlns:a16="http://schemas.microsoft.com/office/drawing/2014/main" id="{828535F2-032A-9BB0-0CB1-EAC945D8D5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27766" y="7655613"/>
            <a:ext cx="1926812" cy="606504"/>
          </a:xfrm>
          <a:prstGeom prst="rect">
            <a:avLst/>
          </a:prstGeom>
        </p:spPr>
      </p:pic>
      <p:pic>
        <p:nvPicPr>
          <p:cNvPr id="39" name="Image 9" descr="preencoded.png">
            <a:extLst>
              <a:ext uri="{FF2B5EF4-FFF2-40B4-BE49-F238E27FC236}">
                <a16:creationId xmlns:a16="http://schemas.microsoft.com/office/drawing/2014/main" id="{581F1DEE-8089-7AA4-C494-DAE93EB3D07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92111" y="7727082"/>
            <a:ext cx="1582626" cy="484632"/>
          </a:xfrm>
          <a:prstGeom prst="rect">
            <a:avLst/>
          </a:prstGeom>
        </p:spPr>
      </p:pic>
      <p:pic>
        <p:nvPicPr>
          <p:cNvPr id="40" name="Image 10" descr="preencoded.png">
            <a:extLst>
              <a:ext uri="{FF2B5EF4-FFF2-40B4-BE49-F238E27FC236}">
                <a16:creationId xmlns:a16="http://schemas.microsoft.com/office/drawing/2014/main" id="{D99AA7CF-BBD1-D5BC-A4E7-D95801E576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85450" y="7655613"/>
            <a:ext cx="1926812" cy="606504"/>
          </a:xfrm>
          <a:prstGeom prst="rect">
            <a:avLst/>
          </a:prstGeom>
        </p:spPr>
      </p:pic>
      <p:pic>
        <p:nvPicPr>
          <p:cNvPr id="41" name="Image 11" descr="preencoded.png">
            <a:extLst>
              <a:ext uri="{FF2B5EF4-FFF2-40B4-BE49-F238E27FC236}">
                <a16:creationId xmlns:a16="http://schemas.microsoft.com/office/drawing/2014/main" id="{95E1498E-3DBE-8C9A-191E-65863FB8233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049860" y="7727082"/>
            <a:ext cx="1582626" cy="484632"/>
          </a:xfrm>
          <a:prstGeom prst="rect">
            <a:avLst/>
          </a:prstGeom>
        </p:spPr>
      </p:pic>
      <p:pic>
        <p:nvPicPr>
          <p:cNvPr id="42" name="Image 12" descr="preencoded.png">
            <a:extLst>
              <a:ext uri="{FF2B5EF4-FFF2-40B4-BE49-F238E27FC236}">
                <a16:creationId xmlns:a16="http://schemas.microsoft.com/office/drawing/2014/main" id="{7D111D72-4943-9D86-9712-E09248851D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13442" y="7656829"/>
            <a:ext cx="1926812" cy="606504"/>
          </a:xfrm>
          <a:prstGeom prst="rect">
            <a:avLst/>
          </a:prstGeom>
        </p:spPr>
      </p:pic>
      <p:pic>
        <p:nvPicPr>
          <p:cNvPr id="43" name="Image 13" descr="preencoded.png">
            <a:extLst>
              <a:ext uri="{FF2B5EF4-FFF2-40B4-BE49-F238E27FC236}">
                <a16:creationId xmlns:a16="http://schemas.microsoft.com/office/drawing/2014/main" id="{72A7184F-D292-80EB-CB8A-8A764A8FE55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177851" y="7728298"/>
            <a:ext cx="1582626" cy="484632"/>
          </a:xfrm>
          <a:prstGeom prst="rect">
            <a:avLst/>
          </a:prstGeom>
        </p:spPr>
      </p:pic>
      <p:pic>
        <p:nvPicPr>
          <p:cNvPr id="44" name="Image 14" descr="preencoded.png">
            <a:extLst>
              <a:ext uri="{FF2B5EF4-FFF2-40B4-BE49-F238E27FC236}">
                <a16:creationId xmlns:a16="http://schemas.microsoft.com/office/drawing/2014/main" id="{7EF10DB6-90BB-8100-D883-AF7FC61C07F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063966" y="6834335"/>
            <a:ext cx="3145965" cy="548640"/>
          </a:xfrm>
          <a:prstGeom prst="rect">
            <a:avLst/>
          </a:prstGeom>
        </p:spPr>
      </p:pic>
      <p:pic>
        <p:nvPicPr>
          <p:cNvPr id="45" name="Image 15" descr="preencoded.png">
            <a:extLst>
              <a:ext uri="{FF2B5EF4-FFF2-40B4-BE49-F238E27FC236}">
                <a16:creationId xmlns:a16="http://schemas.microsoft.com/office/drawing/2014/main" id="{012993E8-86FD-3326-F93A-BE4AEE3A8C0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31306" y="1136499"/>
            <a:ext cx="9441180" cy="2770346"/>
          </a:xfrm>
          <a:prstGeom prst="rect">
            <a:avLst/>
          </a:prstGeom>
        </p:spPr>
      </p:pic>
      <p:pic>
        <p:nvPicPr>
          <p:cNvPr id="46" name="Image 16" descr="preencoded.png">
            <a:extLst>
              <a:ext uri="{FF2B5EF4-FFF2-40B4-BE49-F238E27FC236}">
                <a16:creationId xmlns:a16="http://schemas.microsoft.com/office/drawing/2014/main" id="{DC554606-A6E1-D8A1-B3F8-F4955C03897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313343" y="1865120"/>
            <a:ext cx="810673" cy="810673"/>
          </a:xfrm>
          <a:prstGeom prst="rect">
            <a:avLst/>
          </a:prstGeom>
        </p:spPr>
      </p:pic>
      <p:pic>
        <p:nvPicPr>
          <p:cNvPr id="47" name="Image 17" descr="preencoded.png">
            <a:extLst>
              <a:ext uri="{FF2B5EF4-FFF2-40B4-BE49-F238E27FC236}">
                <a16:creationId xmlns:a16="http://schemas.microsoft.com/office/drawing/2014/main" id="{800111A2-1592-2CC0-6C2B-5A09FE73338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76655" y="1865367"/>
            <a:ext cx="810244" cy="810244"/>
          </a:xfrm>
          <a:prstGeom prst="rect">
            <a:avLst/>
          </a:prstGeom>
        </p:spPr>
      </p:pic>
      <p:pic>
        <p:nvPicPr>
          <p:cNvPr id="48" name="Image 18" descr="preencoded.png">
            <a:extLst>
              <a:ext uri="{FF2B5EF4-FFF2-40B4-BE49-F238E27FC236}">
                <a16:creationId xmlns:a16="http://schemas.microsoft.com/office/drawing/2014/main" id="{2F5BC5D5-C312-285A-905D-7E49AE17E7A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741304" y="3132442"/>
            <a:ext cx="4150376" cy="5383673"/>
          </a:xfrm>
          <a:prstGeom prst="rect">
            <a:avLst/>
          </a:prstGeom>
        </p:spPr>
      </p:pic>
      <p:pic>
        <p:nvPicPr>
          <p:cNvPr id="49" name="Image 19" descr="preencoded.png">
            <a:extLst>
              <a:ext uri="{FF2B5EF4-FFF2-40B4-BE49-F238E27FC236}">
                <a16:creationId xmlns:a16="http://schemas.microsoft.com/office/drawing/2014/main" id="{E6127D50-9632-B4C8-9A32-1118A8BBE13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871277" y="8511857"/>
            <a:ext cx="3169253" cy="606504"/>
          </a:xfrm>
          <a:prstGeom prst="rect">
            <a:avLst/>
          </a:prstGeom>
        </p:spPr>
      </p:pic>
      <p:pic>
        <p:nvPicPr>
          <p:cNvPr id="50" name="Image 20" descr="preencoded.png">
            <a:extLst>
              <a:ext uri="{FF2B5EF4-FFF2-40B4-BE49-F238E27FC236}">
                <a16:creationId xmlns:a16="http://schemas.microsoft.com/office/drawing/2014/main" id="{C4E5377A-BA65-CBBA-0A03-E09BA9B3023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246181" y="8568477"/>
            <a:ext cx="2496741" cy="484632"/>
          </a:xfrm>
          <a:prstGeom prst="rect">
            <a:avLst/>
          </a:prstGeom>
        </p:spPr>
      </p:pic>
      <p:pic>
        <p:nvPicPr>
          <p:cNvPr id="51" name="Image 21" descr="preencoded.png">
            <a:extLst>
              <a:ext uri="{FF2B5EF4-FFF2-40B4-BE49-F238E27FC236}">
                <a16:creationId xmlns:a16="http://schemas.microsoft.com/office/drawing/2014/main" id="{25B94059-F8E3-EBF7-DE4D-814C2DA626B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514149" y="8516155"/>
            <a:ext cx="3169253" cy="606504"/>
          </a:xfrm>
          <a:prstGeom prst="rect">
            <a:avLst/>
          </a:prstGeom>
        </p:spPr>
      </p:pic>
      <p:pic>
        <p:nvPicPr>
          <p:cNvPr id="52" name="Image 22" descr="preencoded.png">
            <a:extLst>
              <a:ext uri="{FF2B5EF4-FFF2-40B4-BE49-F238E27FC236}">
                <a16:creationId xmlns:a16="http://schemas.microsoft.com/office/drawing/2014/main" id="{FA984C93-B0F2-09E0-3AC3-1849F526A61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746955" y="8572774"/>
            <a:ext cx="2684621" cy="484632"/>
          </a:xfrm>
          <a:prstGeom prst="rect">
            <a:avLst/>
          </a:prstGeom>
        </p:spPr>
      </p:pic>
      <p:pic>
        <p:nvPicPr>
          <p:cNvPr id="53" name="Image 23" descr="preencoded.png">
            <a:extLst>
              <a:ext uri="{FF2B5EF4-FFF2-40B4-BE49-F238E27FC236}">
                <a16:creationId xmlns:a16="http://schemas.microsoft.com/office/drawing/2014/main" id="{C9497C2C-4F4C-19EF-325A-4E063CAA043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54" name="Image 24" descr="preencoded.png">
            <a:extLst>
              <a:ext uri="{FF2B5EF4-FFF2-40B4-BE49-F238E27FC236}">
                <a16:creationId xmlns:a16="http://schemas.microsoft.com/office/drawing/2014/main" id="{DCAE734D-484D-D1C8-A179-688D1D744D9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0" descr="preencoded.png">
            <a:extLst>
              <a:ext uri="{FF2B5EF4-FFF2-40B4-BE49-F238E27FC236}">
                <a16:creationId xmlns:a16="http://schemas.microsoft.com/office/drawing/2014/main" id="{281845E6-F707-C2E3-57F0-B3CADCC59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19" name="Image 1" descr="preencoded.png">
            <a:extLst>
              <a:ext uri="{FF2B5EF4-FFF2-40B4-BE49-F238E27FC236}">
                <a16:creationId xmlns:a16="http://schemas.microsoft.com/office/drawing/2014/main" id="{BF8F91E0-9A38-73F2-F3CA-719229452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69" y="216962"/>
            <a:ext cx="4907185" cy="3709892"/>
          </a:xfrm>
          <a:prstGeom prst="rect">
            <a:avLst/>
          </a:prstGeom>
        </p:spPr>
      </p:pic>
      <p:pic>
        <p:nvPicPr>
          <p:cNvPr id="20" name="Image 2" descr="preencoded.png">
            <a:extLst>
              <a:ext uri="{FF2B5EF4-FFF2-40B4-BE49-F238E27FC236}">
                <a16:creationId xmlns:a16="http://schemas.microsoft.com/office/drawing/2014/main" id="{E97E6CB1-1E80-21F2-F6AE-9411C1C835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3600" y="6814420"/>
            <a:ext cx="3198257" cy="973122"/>
          </a:xfrm>
          <a:prstGeom prst="rect">
            <a:avLst/>
          </a:prstGeom>
        </p:spPr>
      </p:pic>
      <p:pic>
        <p:nvPicPr>
          <p:cNvPr id="21" name="Image 3" descr="preencoded.png">
            <a:extLst>
              <a:ext uri="{FF2B5EF4-FFF2-40B4-BE49-F238E27FC236}">
                <a16:creationId xmlns:a16="http://schemas.microsoft.com/office/drawing/2014/main" id="{A2F9B166-1CD4-6E72-420A-31310CF0B2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22" name="Image 4" descr="preencoded.png">
            <a:extLst>
              <a:ext uri="{FF2B5EF4-FFF2-40B4-BE49-F238E27FC236}">
                <a16:creationId xmlns:a16="http://schemas.microsoft.com/office/drawing/2014/main" id="{61A4D71E-BE1C-03C5-C029-CA0B3F6CAC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8935" y="8473480"/>
            <a:ext cx="6978729" cy="301752"/>
          </a:xfrm>
          <a:prstGeom prst="rect">
            <a:avLst/>
          </a:prstGeom>
        </p:spPr>
      </p:pic>
      <p:pic>
        <p:nvPicPr>
          <p:cNvPr id="23" name="Image 5" descr="preencoded.png">
            <a:extLst>
              <a:ext uri="{FF2B5EF4-FFF2-40B4-BE49-F238E27FC236}">
                <a16:creationId xmlns:a16="http://schemas.microsoft.com/office/drawing/2014/main" id="{0094C618-724B-8B64-8A33-162F125376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41434" y="3218478"/>
            <a:ext cx="3127534" cy="3174254"/>
          </a:xfrm>
          <a:prstGeom prst="rect">
            <a:avLst/>
          </a:prstGeom>
        </p:spPr>
      </p:pic>
      <p:pic>
        <p:nvPicPr>
          <p:cNvPr id="24" name="Image 6" descr="preencoded.png">
            <a:extLst>
              <a:ext uri="{FF2B5EF4-FFF2-40B4-BE49-F238E27FC236}">
                <a16:creationId xmlns:a16="http://schemas.microsoft.com/office/drawing/2014/main" id="{4D5A59F0-E1FB-FAEE-1CDC-5C25F0886F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53609" y="3219767"/>
            <a:ext cx="3195257" cy="3171825"/>
          </a:xfrm>
          <a:prstGeom prst="rect">
            <a:avLst/>
          </a:prstGeom>
        </p:spPr>
      </p:pic>
      <p:pic>
        <p:nvPicPr>
          <p:cNvPr id="25" name="Image 7" descr="preencoded.png">
            <a:extLst>
              <a:ext uri="{FF2B5EF4-FFF2-40B4-BE49-F238E27FC236}">
                <a16:creationId xmlns:a16="http://schemas.microsoft.com/office/drawing/2014/main" id="{806DD7EB-ED1E-BC1F-DD3F-3AE29B09D6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6046" y="6814420"/>
            <a:ext cx="3198257" cy="973122"/>
          </a:xfrm>
          <a:prstGeom prst="rect">
            <a:avLst/>
          </a:prstGeom>
        </p:spPr>
      </p:pic>
      <p:pic>
        <p:nvPicPr>
          <p:cNvPr id="26" name="Image 8" descr="preencoded.png">
            <a:extLst>
              <a:ext uri="{FF2B5EF4-FFF2-40B4-BE49-F238E27FC236}">
                <a16:creationId xmlns:a16="http://schemas.microsoft.com/office/drawing/2014/main" id="{8A666AF9-6E6B-485D-A9F6-B32EDAE9E93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77106" y="7051533"/>
            <a:ext cx="4148376" cy="566928"/>
          </a:xfrm>
          <a:prstGeom prst="rect">
            <a:avLst/>
          </a:prstGeom>
        </p:spPr>
      </p:pic>
      <p:pic>
        <p:nvPicPr>
          <p:cNvPr id="27" name="Image 9" descr="preencoded.png">
            <a:extLst>
              <a:ext uri="{FF2B5EF4-FFF2-40B4-BE49-F238E27FC236}">
                <a16:creationId xmlns:a16="http://schemas.microsoft.com/office/drawing/2014/main" id="{A192AF8F-3E1D-CB2F-E191-6B120308242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30997" y="7051176"/>
            <a:ext cx="4148376" cy="566928"/>
          </a:xfrm>
          <a:prstGeom prst="rect">
            <a:avLst/>
          </a:prstGeom>
        </p:spPr>
      </p:pic>
      <p:pic>
        <p:nvPicPr>
          <p:cNvPr id="28" name="Image 10" descr="preencoded.png">
            <a:extLst>
              <a:ext uri="{FF2B5EF4-FFF2-40B4-BE49-F238E27FC236}">
                <a16:creationId xmlns:a16="http://schemas.microsoft.com/office/drawing/2014/main" id="{A57D33F9-547D-3A18-561A-88EA7BD053E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62563" y="1050472"/>
            <a:ext cx="11547586" cy="2679192"/>
          </a:xfrm>
          <a:prstGeom prst="rect">
            <a:avLst/>
          </a:prstGeom>
        </p:spPr>
      </p:pic>
      <p:pic>
        <p:nvPicPr>
          <p:cNvPr id="29" name="Image 11" descr="preencoded.png">
            <a:extLst>
              <a:ext uri="{FF2B5EF4-FFF2-40B4-BE49-F238E27FC236}">
                <a16:creationId xmlns:a16="http://schemas.microsoft.com/office/drawing/2014/main" id="{D44C891C-90C7-4598-7300-9204B1C7D5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41434" y="3218478"/>
            <a:ext cx="3127534" cy="3174254"/>
          </a:xfrm>
          <a:prstGeom prst="rect">
            <a:avLst/>
          </a:prstGeom>
        </p:spPr>
      </p:pic>
      <p:pic>
        <p:nvPicPr>
          <p:cNvPr id="30" name="Image 12" descr="preencoded.png">
            <a:extLst>
              <a:ext uri="{FF2B5EF4-FFF2-40B4-BE49-F238E27FC236}">
                <a16:creationId xmlns:a16="http://schemas.microsoft.com/office/drawing/2014/main" id="{7A8E5020-1C5A-6782-178E-65C3D35B260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587630" y="5354077"/>
            <a:ext cx="4856036" cy="4438412"/>
          </a:xfrm>
          <a:prstGeom prst="rect">
            <a:avLst/>
          </a:prstGeom>
        </p:spPr>
      </p:pic>
      <p:pic>
        <p:nvPicPr>
          <p:cNvPr id="31" name="Image 13" descr="preencoded.png">
            <a:extLst>
              <a:ext uri="{FF2B5EF4-FFF2-40B4-BE49-F238E27FC236}">
                <a16:creationId xmlns:a16="http://schemas.microsoft.com/office/drawing/2014/main" id="{DF8EE60D-B5BF-3125-EEC6-33517CCD53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858281" y="303779"/>
            <a:ext cx="3194256" cy="1597057"/>
          </a:xfrm>
          <a:prstGeom prst="rect">
            <a:avLst/>
          </a:prstGeom>
        </p:spPr>
      </p:pic>
      <p:pic>
        <p:nvPicPr>
          <p:cNvPr id="32" name="Image 14" descr="preencoded.png">
            <a:extLst>
              <a:ext uri="{FF2B5EF4-FFF2-40B4-BE49-F238E27FC236}">
                <a16:creationId xmlns:a16="http://schemas.microsoft.com/office/drawing/2014/main" id="{9F8E2B77-90FA-8298-D85B-280A4C5AD79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3" name="Image 15" descr="preencoded.png">
            <a:extLst>
              <a:ext uri="{FF2B5EF4-FFF2-40B4-BE49-F238E27FC236}">
                <a16:creationId xmlns:a16="http://schemas.microsoft.com/office/drawing/2014/main" id="{664E9543-3D61-44BB-0E1C-D96302B8E7F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018" y="1784616"/>
            <a:ext cx="6694408" cy="5582269"/>
          </a:xfrm>
          <a:prstGeom prst="rect">
            <a:avLst/>
          </a:prstGeom>
        </p:spPr>
      </p:pic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3368" y="2406379"/>
            <a:ext cx="6111192" cy="6111192"/>
          </a:xfrm>
          <a:prstGeom prst="rect">
            <a:avLst/>
          </a:prstGeom>
        </p:spPr>
      </p:pic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00895" y="4909167"/>
            <a:ext cx="5342811" cy="4883325"/>
          </a:xfrm>
          <a:prstGeom prst="rect">
            <a:avLst/>
          </a:prstGeom>
        </p:spPr>
      </p:pic>
      <p:pic>
        <p:nvPicPr>
          <p:cNvPr id="9" name="Image 5" descr="preencoded.png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18"/>
            <a:ext cx="17556480" cy="9875520"/>
          </a:xfrm>
          <a:prstGeom prst="rect">
            <a:avLst/>
          </a:prstGeom>
        </p:spPr>
      </p:pic>
      <p:pic>
        <p:nvPicPr>
          <p:cNvPr id="10" name="Image 6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219AB320-E451-4968-A1D4-947E6C3A746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E5DD4209-F354-0AF3-E683-1F0B190C6D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88935" y="8473480"/>
            <a:ext cx="6978729" cy="3017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018" y="1784616"/>
            <a:ext cx="6694408" cy="5582269"/>
          </a:xfrm>
          <a:prstGeom prst="rect">
            <a:avLst/>
          </a:prstGeom>
        </p:spPr>
      </p:pic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3505" y="2399358"/>
            <a:ext cx="6074045" cy="6074045"/>
          </a:xfrm>
          <a:prstGeom prst="rect">
            <a:avLst/>
          </a:prstGeom>
        </p:spPr>
      </p:pic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00895" y="4909167"/>
            <a:ext cx="5342811" cy="4883325"/>
          </a:xfrm>
          <a:prstGeom prst="rect">
            <a:avLst/>
          </a:prstGeom>
        </p:spPr>
      </p:pic>
      <p:pic>
        <p:nvPicPr>
          <p:cNvPr id="9" name="Image 5" descr="preencoded.png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17" y="4815"/>
            <a:ext cx="17556480" cy="9875520"/>
          </a:xfrm>
          <a:prstGeom prst="rect">
            <a:avLst/>
          </a:prstGeom>
        </p:spPr>
      </p:pic>
      <p:pic>
        <p:nvPicPr>
          <p:cNvPr id="10" name="Image 6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BFD3E77C-D472-1A62-AFA8-47AB956843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2B730F15-2693-9F80-F284-2D7EF0ACF6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88935" y="8473480"/>
            <a:ext cx="6978729" cy="3017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018" y="1784616"/>
            <a:ext cx="6694408" cy="5582269"/>
          </a:xfrm>
          <a:prstGeom prst="rect">
            <a:avLst/>
          </a:prstGeom>
        </p:spPr>
      </p:pic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9678" y="2316193"/>
            <a:ext cx="6300788" cy="6300788"/>
          </a:xfrm>
          <a:prstGeom prst="rect">
            <a:avLst/>
          </a:prstGeom>
        </p:spPr>
      </p:pic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00895" y="4909167"/>
            <a:ext cx="5342811" cy="4883325"/>
          </a:xfrm>
          <a:prstGeom prst="rect">
            <a:avLst/>
          </a:prstGeom>
        </p:spPr>
      </p:pic>
      <p:pic>
        <p:nvPicPr>
          <p:cNvPr id="9" name="Image 5" descr="preencoded.png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10" name="Image 6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A594B7E8-D883-0332-A9AD-B8E3B403B95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0F63EA0F-1F3D-F5CB-854A-32F5C89B46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88935" y="8473480"/>
            <a:ext cx="6978729" cy="3017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760" y="1784616"/>
            <a:ext cx="6694408" cy="5582269"/>
          </a:xfrm>
          <a:prstGeom prst="rect">
            <a:avLst/>
          </a:prstGeom>
        </p:spPr>
      </p:pic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6964" y="2567580"/>
            <a:ext cx="5801439" cy="5801439"/>
          </a:xfrm>
          <a:prstGeom prst="rect">
            <a:avLst/>
          </a:prstGeom>
        </p:spPr>
      </p:pic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00895" y="4909167"/>
            <a:ext cx="5342811" cy="4883325"/>
          </a:xfrm>
          <a:prstGeom prst="rect">
            <a:avLst/>
          </a:prstGeom>
        </p:spPr>
      </p:pic>
      <p:pic>
        <p:nvPicPr>
          <p:cNvPr id="9" name="Image 5" descr="preencoded.png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18"/>
            <a:ext cx="17556480" cy="9875520"/>
          </a:xfrm>
          <a:prstGeom prst="rect">
            <a:avLst/>
          </a:prstGeom>
        </p:spPr>
      </p:pic>
      <p:pic>
        <p:nvPicPr>
          <p:cNvPr id="10" name="Image 6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F8D568D3-1E8F-DA88-3B3C-C2E061A1FB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0DF45573-6869-E335-BD08-75DF551EA1F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88935" y="8473480"/>
            <a:ext cx="6978729" cy="3017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760" y="1784616"/>
            <a:ext cx="6694408" cy="5582269"/>
          </a:xfrm>
          <a:prstGeom prst="rect">
            <a:avLst/>
          </a:prstGeom>
        </p:spPr>
      </p:pic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6964" y="2567580"/>
            <a:ext cx="5801439" cy="5801439"/>
          </a:xfrm>
          <a:prstGeom prst="rect">
            <a:avLst/>
          </a:prstGeom>
        </p:spPr>
      </p:pic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00895" y="4909167"/>
            <a:ext cx="5342811" cy="4883325"/>
          </a:xfrm>
          <a:prstGeom prst="rect">
            <a:avLst/>
          </a:prstGeom>
        </p:spPr>
      </p:pic>
      <p:pic>
        <p:nvPicPr>
          <p:cNvPr id="9" name="Image 5" descr="preencoded.png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17" y="318"/>
            <a:ext cx="17556480" cy="9875520"/>
          </a:xfrm>
          <a:prstGeom prst="rect">
            <a:avLst/>
          </a:prstGeom>
        </p:spPr>
      </p:pic>
      <p:pic>
        <p:nvPicPr>
          <p:cNvPr id="10" name="Image 6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9D9BAD4D-F107-CCB4-DB34-CAFCF3245CC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ECFC4B5F-6B45-6ECE-D8C1-AF45984B6DD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88935" y="8473480"/>
            <a:ext cx="6978729" cy="3017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0" descr="preencoded.png">
            <a:extLst>
              <a:ext uri="{FF2B5EF4-FFF2-40B4-BE49-F238E27FC236}">
                <a16:creationId xmlns:a16="http://schemas.microsoft.com/office/drawing/2014/main" id="{A8F14D1D-B837-39A7-1C86-32840A3272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1" name="Image 1" descr="preencoded.png">
            <a:extLst>
              <a:ext uri="{FF2B5EF4-FFF2-40B4-BE49-F238E27FC236}">
                <a16:creationId xmlns:a16="http://schemas.microsoft.com/office/drawing/2014/main" id="{38ADD34F-4BDA-8430-8B51-3F95881A7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579" y="8623085"/>
            <a:ext cx="1684782" cy="411480"/>
          </a:xfrm>
          <a:prstGeom prst="rect">
            <a:avLst/>
          </a:prstGeom>
        </p:spPr>
      </p:pic>
      <p:pic>
        <p:nvPicPr>
          <p:cNvPr id="32" name="Image 2" descr="preencoded.png">
            <a:extLst>
              <a:ext uri="{FF2B5EF4-FFF2-40B4-BE49-F238E27FC236}">
                <a16:creationId xmlns:a16="http://schemas.microsoft.com/office/drawing/2014/main" id="{A1B6E308-3410-D382-7204-B899278D92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9008" y="8623112"/>
            <a:ext cx="6978729" cy="301752"/>
          </a:xfrm>
          <a:prstGeom prst="rect">
            <a:avLst/>
          </a:prstGeom>
        </p:spPr>
      </p:pic>
      <p:pic>
        <p:nvPicPr>
          <p:cNvPr id="33" name="Image 3" descr="preencoded.png">
            <a:extLst>
              <a:ext uri="{FF2B5EF4-FFF2-40B4-BE49-F238E27FC236}">
                <a16:creationId xmlns:a16="http://schemas.microsoft.com/office/drawing/2014/main" id="{1E667D42-D487-CD6B-14AA-FB1E81F286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930704" y="4974555"/>
            <a:ext cx="8646521" cy="91440"/>
          </a:xfrm>
          <a:prstGeom prst="rect">
            <a:avLst/>
          </a:prstGeom>
        </p:spPr>
      </p:pic>
      <p:pic>
        <p:nvPicPr>
          <p:cNvPr id="34" name="Image 4" descr="preencoded.png">
            <a:extLst>
              <a:ext uri="{FF2B5EF4-FFF2-40B4-BE49-F238E27FC236}">
                <a16:creationId xmlns:a16="http://schemas.microsoft.com/office/drawing/2014/main" id="{50EA21C0-04C3-D0F5-A473-D7C36F2B01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9792492" y="4783208"/>
            <a:ext cx="8596951" cy="91440"/>
          </a:xfrm>
          <a:prstGeom prst="rect">
            <a:avLst/>
          </a:prstGeom>
        </p:spPr>
      </p:pic>
      <p:pic>
        <p:nvPicPr>
          <p:cNvPr id="35" name="Image 5" descr="preencoded.png">
            <a:extLst>
              <a:ext uri="{FF2B5EF4-FFF2-40B4-BE49-F238E27FC236}">
                <a16:creationId xmlns:a16="http://schemas.microsoft.com/office/drawing/2014/main" id="{FB7C7F3F-34F0-3D03-90B2-9070CEC905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2548" y="8252954"/>
            <a:ext cx="10672905" cy="91440"/>
          </a:xfrm>
          <a:prstGeom prst="rect">
            <a:avLst/>
          </a:prstGeom>
        </p:spPr>
      </p:pic>
      <p:pic>
        <p:nvPicPr>
          <p:cNvPr id="36" name="Image 6" descr="preencoded.png">
            <a:extLst>
              <a:ext uri="{FF2B5EF4-FFF2-40B4-BE49-F238E27FC236}">
                <a16:creationId xmlns:a16="http://schemas.microsoft.com/office/drawing/2014/main" id="{D708ACB2-9A40-D4FD-A478-DD98FF8893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2575" y="2382506"/>
            <a:ext cx="10672905" cy="91440"/>
          </a:xfrm>
          <a:prstGeom prst="rect">
            <a:avLst/>
          </a:prstGeom>
        </p:spPr>
      </p:pic>
      <p:pic>
        <p:nvPicPr>
          <p:cNvPr id="37" name="Image 7" descr="preencoded.png">
            <a:extLst>
              <a:ext uri="{FF2B5EF4-FFF2-40B4-BE49-F238E27FC236}">
                <a16:creationId xmlns:a16="http://schemas.microsoft.com/office/drawing/2014/main" id="{539245D1-AE28-279B-C1D3-16436F2A0A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2466" y="663434"/>
            <a:ext cx="10672905" cy="91440"/>
          </a:xfrm>
          <a:prstGeom prst="rect">
            <a:avLst/>
          </a:prstGeom>
        </p:spPr>
      </p:pic>
      <p:pic>
        <p:nvPicPr>
          <p:cNvPr id="38" name="Image 8" descr="preencoded.png">
            <a:extLst>
              <a:ext uri="{FF2B5EF4-FFF2-40B4-BE49-F238E27FC236}">
                <a16:creationId xmlns:a16="http://schemas.microsoft.com/office/drawing/2014/main" id="{59CB6280-77B6-B74B-77F3-9FE0FDDD01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84018" y="5908789"/>
            <a:ext cx="8788670" cy="91440"/>
          </a:xfrm>
          <a:prstGeom prst="rect">
            <a:avLst/>
          </a:prstGeom>
        </p:spPr>
      </p:pic>
      <p:pic>
        <p:nvPicPr>
          <p:cNvPr id="39" name="Image 9" descr="preencoded.png">
            <a:extLst>
              <a:ext uri="{FF2B5EF4-FFF2-40B4-BE49-F238E27FC236}">
                <a16:creationId xmlns:a16="http://schemas.microsoft.com/office/drawing/2014/main" id="{33D3778F-E943-9F52-BB28-325D555A1F2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11489" y="1976437"/>
            <a:ext cx="9492044" cy="3438144"/>
          </a:xfrm>
          <a:prstGeom prst="rect">
            <a:avLst/>
          </a:prstGeom>
        </p:spPr>
      </p:pic>
      <p:pic>
        <p:nvPicPr>
          <p:cNvPr id="40" name="Image 10" descr="preencoded.png">
            <a:extLst>
              <a:ext uri="{FF2B5EF4-FFF2-40B4-BE49-F238E27FC236}">
                <a16:creationId xmlns:a16="http://schemas.microsoft.com/office/drawing/2014/main" id="{4FB5D96C-E3D4-67C5-2920-41C7F1DCE79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10998" y="4515417"/>
            <a:ext cx="1827657" cy="448056"/>
          </a:xfrm>
          <a:prstGeom prst="rect">
            <a:avLst/>
          </a:prstGeom>
        </p:spPr>
      </p:pic>
      <p:pic>
        <p:nvPicPr>
          <p:cNvPr id="41" name="Image 11" descr="preencoded.png">
            <a:extLst>
              <a:ext uri="{FF2B5EF4-FFF2-40B4-BE49-F238E27FC236}">
                <a16:creationId xmlns:a16="http://schemas.microsoft.com/office/drawing/2014/main" id="{8F66EE49-F56A-0532-B0F9-1BECC60F4AF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12579" y="4515417"/>
            <a:ext cx="1827657" cy="448056"/>
          </a:xfrm>
          <a:prstGeom prst="rect">
            <a:avLst/>
          </a:prstGeom>
        </p:spPr>
      </p:pic>
      <p:pic>
        <p:nvPicPr>
          <p:cNvPr id="42" name="Image 12" descr="preencoded.png">
            <a:extLst>
              <a:ext uri="{FF2B5EF4-FFF2-40B4-BE49-F238E27FC236}">
                <a16:creationId xmlns:a16="http://schemas.microsoft.com/office/drawing/2014/main" id="{CF13A660-352F-9E51-08C6-E3DC250C976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31639" y="4515417"/>
            <a:ext cx="1827657" cy="448056"/>
          </a:xfrm>
          <a:prstGeom prst="rect">
            <a:avLst/>
          </a:prstGeom>
        </p:spPr>
      </p:pic>
      <p:pic>
        <p:nvPicPr>
          <p:cNvPr id="43" name="Image 13" descr="preencoded.png">
            <a:extLst>
              <a:ext uri="{FF2B5EF4-FFF2-40B4-BE49-F238E27FC236}">
                <a16:creationId xmlns:a16="http://schemas.microsoft.com/office/drawing/2014/main" id="{BE14A576-BB05-C994-1495-CB7FE1C892B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61777" y="4515417"/>
            <a:ext cx="1827657" cy="448056"/>
          </a:xfrm>
          <a:prstGeom prst="rect">
            <a:avLst/>
          </a:prstGeom>
        </p:spPr>
      </p:pic>
      <p:pic>
        <p:nvPicPr>
          <p:cNvPr id="44" name="Image 14" descr="preencoded.png">
            <a:extLst>
              <a:ext uri="{FF2B5EF4-FFF2-40B4-BE49-F238E27FC236}">
                <a16:creationId xmlns:a16="http://schemas.microsoft.com/office/drawing/2014/main" id="{DAE82FC3-ABB0-C4DC-0AB3-D115106C6C4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18773" y="6146396"/>
            <a:ext cx="8519065" cy="1014984"/>
          </a:xfrm>
          <a:prstGeom prst="rect">
            <a:avLst/>
          </a:prstGeom>
        </p:spPr>
      </p:pic>
      <p:pic>
        <p:nvPicPr>
          <p:cNvPr id="45" name="Image 15" descr="preencoded.png">
            <a:extLst>
              <a:ext uri="{FF2B5EF4-FFF2-40B4-BE49-F238E27FC236}">
                <a16:creationId xmlns:a16="http://schemas.microsoft.com/office/drawing/2014/main" id="{CCDE17D6-637E-68EF-AC9B-03EC4C6C0A3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20659" y="7161361"/>
            <a:ext cx="8915257" cy="960120"/>
          </a:xfrm>
          <a:prstGeom prst="rect">
            <a:avLst/>
          </a:prstGeom>
        </p:spPr>
      </p:pic>
      <p:pic>
        <p:nvPicPr>
          <p:cNvPr id="46" name="Image 16" descr="preencoded.png">
            <a:extLst>
              <a:ext uri="{FF2B5EF4-FFF2-40B4-BE49-F238E27FC236}">
                <a16:creationId xmlns:a16="http://schemas.microsoft.com/office/drawing/2014/main" id="{2E783B8C-51B6-CD42-4414-5A6797F033F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47" name="Image 17" descr="preencoded.png">
            <a:extLst>
              <a:ext uri="{FF2B5EF4-FFF2-40B4-BE49-F238E27FC236}">
                <a16:creationId xmlns:a16="http://schemas.microsoft.com/office/drawing/2014/main" id="{D5683AA2-6BBF-0922-AA0E-F061181CBCE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100895" y="4909167"/>
            <a:ext cx="5342811" cy="4883325"/>
          </a:xfrm>
          <a:prstGeom prst="rect">
            <a:avLst/>
          </a:prstGeom>
        </p:spPr>
      </p:pic>
      <p:pic>
        <p:nvPicPr>
          <p:cNvPr id="48" name="Image 18" descr="preencoded.png">
            <a:extLst>
              <a:ext uri="{FF2B5EF4-FFF2-40B4-BE49-F238E27FC236}">
                <a16:creationId xmlns:a16="http://schemas.microsoft.com/office/drawing/2014/main" id="{E4941D2C-60DE-27B9-F5DA-02473D0FE74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19771080">
            <a:off x="3956682" y="3312001"/>
            <a:ext cx="728313" cy="1077904"/>
          </a:xfrm>
          <a:prstGeom prst="rect">
            <a:avLst/>
          </a:prstGeom>
        </p:spPr>
      </p:pic>
      <p:pic>
        <p:nvPicPr>
          <p:cNvPr id="49" name="Image 19" descr="preencoded.png">
            <a:extLst>
              <a:ext uri="{FF2B5EF4-FFF2-40B4-BE49-F238E27FC236}">
                <a16:creationId xmlns:a16="http://schemas.microsoft.com/office/drawing/2014/main" id="{068D21F7-2A9C-BCC9-980D-A8C9B57B91B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1828890">
            <a:off x="12390486" y="3311928"/>
            <a:ext cx="728313" cy="1077904"/>
          </a:xfrm>
          <a:prstGeom prst="rect">
            <a:avLst/>
          </a:prstGeom>
        </p:spPr>
      </p:pic>
      <p:pic>
        <p:nvPicPr>
          <p:cNvPr id="50" name="Image 20" descr="preencoded.png">
            <a:extLst>
              <a:ext uri="{FF2B5EF4-FFF2-40B4-BE49-F238E27FC236}">
                <a16:creationId xmlns:a16="http://schemas.microsoft.com/office/drawing/2014/main" id="{2FBBE9C8-5E87-290E-E8A2-1D34530488D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937760" y="422700"/>
            <a:ext cx="7680960" cy="2679192"/>
          </a:xfrm>
          <a:prstGeom prst="rect">
            <a:avLst/>
          </a:prstGeom>
        </p:spPr>
      </p:pic>
      <p:pic>
        <p:nvPicPr>
          <p:cNvPr id="51" name="Image 21" descr="preencoded.png">
            <a:extLst>
              <a:ext uri="{FF2B5EF4-FFF2-40B4-BE49-F238E27FC236}">
                <a16:creationId xmlns:a16="http://schemas.microsoft.com/office/drawing/2014/main" id="{7A041529-09C5-15DA-5B87-B6717DE6A7A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2167846" y="849688"/>
            <a:ext cx="1544050" cy="1549479"/>
          </a:xfrm>
          <a:prstGeom prst="rect">
            <a:avLst/>
          </a:prstGeom>
        </p:spPr>
      </p:pic>
      <p:pic>
        <p:nvPicPr>
          <p:cNvPr id="52" name="Image 22" descr="preencoded.png">
            <a:extLst>
              <a:ext uri="{FF2B5EF4-FFF2-40B4-BE49-F238E27FC236}">
                <a16:creationId xmlns:a16="http://schemas.microsoft.com/office/drawing/2014/main" id="{5AB17DC7-EAD5-C2A5-D69C-577346DBAFD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145597" y="3105538"/>
            <a:ext cx="2688336" cy="1179576"/>
          </a:xfrm>
          <a:prstGeom prst="rect">
            <a:avLst/>
          </a:prstGeom>
        </p:spPr>
      </p:pic>
      <p:pic>
        <p:nvPicPr>
          <p:cNvPr id="53" name="Image 23" descr="preencoded.png">
            <a:extLst>
              <a:ext uri="{FF2B5EF4-FFF2-40B4-BE49-F238E27FC236}">
                <a16:creationId xmlns:a16="http://schemas.microsoft.com/office/drawing/2014/main" id="{754F3D04-E9E0-CFCA-C07D-C237330C011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669425" y="4173249"/>
            <a:ext cx="7589520" cy="2484882"/>
          </a:xfrm>
          <a:prstGeom prst="rect">
            <a:avLst/>
          </a:prstGeom>
        </p:spPr>
      </p:pic>
      <p:pic>
        <p:nvPicPr>
          <p:cNvPr id="54" name="Image 24" descr="preencoded.png">
            <a:extLst>
              <a:ext uri="{FF2B5EF4-FFF2-40B4-BE49-F238E27FC236}">
                <a16:creationId xmlns:a16="http://schemas.microsoft.com/office/drawing/2014/main" id="{7672961C-14DE-5990-7727-F1AF549AF2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036829" y="4173248"/>
            <a:ext cx="7589520" cy="2484882"/>
          </a:xfrm>
          <a:prstGeom prst="rect">
            <a:avLst/>
          </a:prstGeom>
        </p:spPr>
      </p:pic>
      <p:pic>
        <p:nvPicPr>
          <p:cNvPr id="55" name="Image 25" descr="preencoded.png">
            <a:extLst>
              <a:ext uri="{FF2B5EF4-FFF2-40B4-BE49-F238E27FC236}">
                <a16:creationId xmlns:a16="http://schemas.microsoft.com/office/drawing/2014/main" id="{8D3F94CE-F476-29E4-6395-41C9E066648B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56" name="Image 26" descr="preencoded.png">
            <a:extLst>
              <a:ext uri="{FF2B5EF4-FFF2-40B4-BE49-F238E27FC236}">
                <a16:creationId xmlns:a16="http://schemas.microsoft.com/office/drawing/2014/main" id="{88DD83D0-1FC6-2376-2848-FFB06DCE620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0" descr="preencoded.png">
            <a:extLst>
              <a:ext uri="{FF2B5EF4-FFF2-40B4-BE49-F238E27FC236}">
                <a16:creationId xmlns:a16="http://schemas.microsoft.com/office/drawing/2014/main" id="{07BAD884-6FD4-47EB-5631-143A731E6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22" name="Image 1" descr="preencoded.png">
            <a:extLst>
              <a:ext uri="{FF2B5EF4-FFF2-40B4-BE49-F238E27FC236}">
                <a16:creationId xmlns:a16="http://schemas.microsoft.com/office/drawing/2014/main" id="{464DB67A-0851-60C3-ADF4-3C2A8445BC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23" name="Image 2" descr="preencoded.png">
            <a:extLst>
              <a:ext uri="{FF2B5EF4-FFF2-40B4-BE49-F238E27FC236}">
                <a16:creationId xmlns:a16="http://schemas.microsoft.com/office/drawing/2014/main" id="{1CA6A1CC-2635-F1CF-90D6-8397B681D4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8935" y="8473480"/>
            <a:ext cx="6978729" cy="301752"/>
          </a:xfrm>
          <a:prstGeom prst="rect">
            <a:avLst/>
          </a:prstGeom>
        </p:spPr>
      </p:pic>
      <p:pic>
        <p:nvPicPr>
          <p:cNvPr id="24" name="Image 3" descr="preencoded.png">
            <a:extLst>
              <a:ext uri="{FF2B5EF4-FFF2-40B4-BE49-F238E27FC236}">
                <a16:creationId xmlns:a16="http://schemas.microsoft.com/office/drawing/2014/main" id="{2CABD006-D9C7-06A3-D966-598AB230A0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9635" y="2061615"/>
            <a:ext cx="6177486" cy="6177486"/>
          </a:xfrm>
          <a:prstGeom prst="rect">
            <a:avLst/>
          </a:prstGeom>
        </p:spPr>
      </p:pic>
      <p:pic>
        <p:nvPicPr>
          <p:cNvPr id="25" name="Image 4" descr="preencoded.png">
            <a:extLst>
              <a:ext uri="{FF2B5EF4-FFF2-40B4-BE49-F238E27FC236}">
                <a16:creationId xmlns:a16="http://schemas.microsoft.com/office/drawing/2014/main" id="{30CD6D42-06A4-C1FD-64A9-D76BD8168F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0577" y="390705"/>
            <a:ext cx="10615327" cy="3110103"/>
          </a:xfrm>
          <a:prstGeom prst="rect">
            <a:avLst/>
          </a:prstGeom>
        </p:spPr>
      </p:pic>
      <p:pic>
        <p:nvPicPr>
          <p:cNvPr id="26" name="Image 5" descr="preencoded.png">
            <a:extLst>
              <a:ext uri="{FF2B5EF4-FFF2-40B4-BE49-F238E27FC236}">
                <a16:creationId xmlns:a16="http://schemas.microsoft.com/office/drawing/2014/main" id="{640732FC-0500-D2F2-6FE1-1B639FCFD7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34545" y="2202488"/>
            <a:ext cx="4061650" cy="2264569"/>
          </a:xfrm>
          <a:prstGeom prst="rect">
            <a:avLst/>
          </a:prstGeom>
        </p:spPr>
      </p:pic>
      <p:pic>
        <p:nvPicPr>
          <p:cNvPr id="27" name="Image 6" descr="preencoded.png">
            <a:extLst>
              <a:ext uri="{FF2B5EF4-FFF2-40B4-BE49-F238E27FC236}">
                <a16:creationId xmlns:a16="http://schemas.microsoft.com/office/drawing/2014/main" id="{172C4BE4-B178-4605-36AA-BF90502D34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6064" y="4906222"/>
            <a:ext cx="3081814" cy="2356009"/>
          </a:xfrm>
          <a:prstGeom prst="rect">
            <a:avLst/>
          </a:prstGeom>
        </p:spPr>
      </p:pic>
      <p:pic>
        <p:nvPicPr>
          <p:cNvPr id="28" name="Image 7" descr="preencoded.png">
            <a:extLst>
              <a:ext uri="{FF2B5EF4-FFF2-40B4-BE49-F238E27FC236}">
                <a16:creationId xmlns:a16="http://schemas.microsoft.com/office/drawing/2014/main" id="{C6CAAFDE-3C3A-BCB5-46CF-5A997ECA49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0274" y="5493551"/>
            <a:ext cx="4061650" cy="2264569"/>
          </a:xfrm>
          <a:prstGeom prst="rect">
            <a:avLst/>
          </a:prstGeom>
        </p:spPr>
      </p:pic>
      <p:pic>
        <p:nvPicPr>
          <p:cNvPr id="29" name="Image 8" descr="preencoded.png">
            <a:extLst>
              <a:ext uri="{FF2B5EF4-FFF2-40B4-BE49-F238E27FC236}">
                <a16:creationId xmlns:a16="http://schemas.microsoft.com/office/drawing/2014/main" id="{2760305C-8637-D420-D6C1-C593F765169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999452" y="1172471"/>
            <a:ext cx="1807226" cy="1546479"/>
          </a:xfrm>
          <a:prstGeom prst="rect">
            <a:avLst/>
          </a:prstGeom>
        </p:spPr>
      </p:pic>
      <p:pic>
        <p:nvPicPr>
          <p:cNvPr id="30" name="Image 9" descr="preencoded.png">
            <a:extLst>
              <a:ext uri="{FF2B5EF4-FFF2-40B4-BE49-F238E27FC236}">
                <a16:creationId xmlns:a16="http://schemas.microsoft.com/office/drawing/2014/main" id="{DD72E61F-A0B6-5844-0829-AAF18276E3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62291" y="5757264"/>
            <a:ext cx="4409408" cy="1737360"/>
          </a:xfrm>
          <a:prstGeom prst="rect">
            <a:avLst/>
          </a:prstGeom>
        </p:spPr>
      </p:pic>
      <p:pic>
        <p:nvPicPr>
          <p:cNvPr id="31" name="Image 10" descr="preencoded.png">
            <a:extLst>
              <a:ext uri="{FF2B5EF4-FFF2-40B4-BE49-F238E27FC236}">
                <a16:creationId xmlns:a16="http://schemas.microsoft.com/office/drawing/2014/main" id="{B634B38B-6953-04B1-E43E-F1425471330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151279" y="2466091"/>
            <a:ext cx="4409408" cy="1737360"/>
          </a:xfrm>
          <a:prstGeom prst="rect">
            <a:avLst/>
          </a:prstGeom>
        </p:spPr>
      </p:pic>
      <p:pic>
        <p:nvPicPr>
          <p:cNvPr id="32" name="Image 11" descr="preencoded.png">
            <a:extLst>
              <a:ext uri="{FF2B5EF4-FFF2-40B4-BE49-F238E27FC236}">
                <a16:creationId xmlns:a16="http://schemas.microsoft.com/office/drawing/2014/main" id="{4B0AB040-940E-E7D9-5FB2-EEE33FF16D1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33" name="Image 12" descr="preencoded.png">
            <a:extLst>
              <a:ext uri="{FF2B5EF4-FFF2-40B4-BE49-F238E27FC236}">
                <a16:creationId xmlns:a16="http://schemas.microsoft.com/office/drawing/2014/main" id="{088BAB4C-5FEB-6040-E07F-7C2D7A4878F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100895" y="4909167"/>
            <a:ext cx="5342811" cy="4883325"/>
          </a:xfrm>
          <a:prstGeom prst="rect">
            <a:avLst/>
          </a:prstGeom>
        </p:spPr>
      </p:pic>
      <p:pic>
        <p:nvPicPr>
          <p:cNvPr id="34" name="Image 13" descr="preencoded.png">
            <a:extLst>
              <a:ext uri="{FF2B5EF4-FFF2-40B4-BE49-F238E27FC236}">
                <a16:creationId xmlns:a16="http://schemas.microsoft.com/office/drawing/2014/main" id="{F3147E77-3CAB-D80D-E7D1-24E58769C63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5" name="Image 14" descr="preencoded.png">
            <a:extLst>
              <a:ext uri="{FF2B5EF4-FFF2-40B4-BE49-F238E27FC236}">
                <a16:creationId xmlns:a16="http://schemas.microsoft.com/office/drawing/2014/main" id="{A9B51FF1-D824-C9C1-A3F1-75F2596E9C0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0" descr="preencoded.png">
            <a:extLst>
              <a:ext uri="{FF2B5EF4-FFF2-40B4-BE49-F238E27FC236}">
                <a16:creationId xmlns:a16="http://schemas.microsoft.com/office/drawing/2014/main" id="{31349379-B463-1ABB-8EE2-DFD0EC329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23" name="Image 1" descr="preencoded.png">
            <a:extLst>
              <a:ext uri="{FF2B5EF4-FFF2-40B4-BE49-F238E27FC236}">
                <a16:creationId xmlns:a16="http://schemas.microsoft.com/office/drawing/2014/main" id="{D7D74489-39E8-A905-B9A4-82A0329090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955" y="8368909"/>
            <a:ext cx="1684782" cy="411480"/>
          </a:xfrm>
          <a:prstGeom prst="rect">
            <a:avLst/>
          </a:prstGeom>
        </p:spPr>
      </p:pic>
      <p:pic>
        <p:nvPicPr>
          <p:cNvPr id="24" name="Image 2" descr="preencoded.png">
            <a:extLst>
              <a:ext uri="{FF2B5EF4-FFF2-40B4-BE49-F238E27FC236}">
                <a16:creationId xmlns:a16="http://schemas.microsoft.com/office/drawing/2014/main" id="{7910DCFA-CC52-EF54-D3C5-1A1D1AB5EA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8935" y="8473480"/>
            <a:ext cx="6978729" cy="301752"/>
          </a:xfrm>
          <a:prstGeom prst="rect">
            <a:avLst/>
          </a:prstGeom>
        </p:spPr>
      </p:pic>
      <p:pic>
        <p:nvPicPr>
          <p:cNvPr id="25" name="Image 3" descr="preencoded.png">
            <a:extLst>
              <a:ext uri="{FF2B5EF4-FFF2-40B4-BE49-F238E27FC236}">
                <a16:creationId xmlns:a16="http://schemas.microsoft.com/office/drawing/2014/main" id="{51C9E1F3-ADEE-E6F3-BC6B-E6EB85D512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9744" y="2360524"/>
            <a:ext cx="6635972" cy="5584127"/>
          </a:xfrm>
          <a:prstGeom prst="rect">
            <a:avLst/>
          </a:prstGeom>
        </p:spPr>
      </p:pic>
      <p:pic>
        <p:nvPicPr>
          <p:cNvPr id="26" name="Image 4" descr="preencoded.png">
            <a:extLst>
              <a:ext uri="{FF2B5EF4-FFF2-40B4-BE49-F238E27FC236}">
                <a16:creationId xmlns:a16="http://schemas.microsoft.com/office/drawing/2014/main" id="{D5FC4FC2-BC7E-96BD-644F-266C63FD33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5324" y="4955874"/>
            <a:ext cx="874109" cy="891969"/>
          </a:xfrm>
          <a:prstGeom prst="rect">
            <a:avLst/>
          </a:prstGeom>
        </p:spPr>
      </p:pic>
      <p:pic>
        <p:nvPicPr>
          <p:cNvPr id="27" name="Image 5" descr="preencoded.png">
            <a:extLst>
              <a:ext uri="{FF2B5EF4-FFF2-40B4-BE49-F238E27FC236}">
                <a16:creationId xmlns:a16="http://schemas.microsoft.com/office/drawing/2014/main" id="{82C3D44F-BA5E-0BFA-AC51-9EB9D66256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8004" y="5604266"/>
            <a:ext cx="874109" cy="891969"/>
          </a:xfrm>
          <a:prstGeom prst="rect">
            <a:avLst/>
          </a:prstGeom>
        </p:spPr>
      </p:pic>
      <p:pic>
        <p:nvPicPr>
          <p:cNvPr id="28" name="Image 6" descr="preencoded.png">
            <a:extLst>
              <a:ext uri="{FF2B5EF4-FFF2-40B4-BE49-F238E27FC236}">
                <a16:creationId xmlns:a16="http://schemas.microsoft.com/office/drawing/2014/main" id="{0086293F-EF9D-BC81-DACA-9F2762D9F2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6924" y="6867802"/>
            <a:ext cx="874109" cy="891969"/>
          </a:xfrm>
          <a:prstGeom prst="rect">
            <a:avLst/>
          </a:prstGeom>
        </p:spPr>
      </p:pic>
      <p:pic>
        <p:nvPicPr>
          <p:cNvPr id="29" name="Image 7" descr="preencoded.png">
            <a:extLst>
              <a:ext uri="{FF2B5EF4-FFF2-40B4-BE49-F238E27FC236}">
                <a16:creationId xmlns:a16="http://schemas.microsoft.com/office/drawing/2014/main" id="{36E43F00-781D-BCB2-7B26-BFF7C66A96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18884" y="6867802"/>
            <a:ext cx="874109" cy="891969"/>
          </a:xfrm>
          <a:prstGeom prst="rect">
            <a:avLst/>
          </a:prstGeom>
        </p:spPr>
      </p:pic>
      <p:pic>
        <p:nvPicPr>
          <p:cNvPr id="30" name="Image 8" descr="preencoded.png">
            <a:extLst>
              <a:ext uri="{FF2B5EF4-FFF2-40B4-BE49-F238E27FC236}">
                <a16:creationId xmlns:a16="http://schemas.microsoft.com/office/drawing/2014/main" id="{9C8759DF-1349-7C82-2500-919AB24E6A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7760" y="442544"/>
            <a:ext cx="7680960" cy="2679192"/>
          </a:xfrm>
          <a:prstGeom prst="rect">
            <a:avLst/>
          </a:prstGeom>
        </p:spPr>
      </p:pic>
      <p:pic>
        <p:nvPicPr>
          <p:cNvPr id="31" name="Image 9" descr="preencoded.png">
            <a:extLst>
              <a:ext uri="{FF2B5EF4-FFF2-40B4-BE49-F238E27FC236}">
                <a16:creationId xmlns:a16="http://schemas.microsoft.com/office/drawing/2014/main" id="{7F43139E-75A7-15F1-33A5-DA31198B1F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6941" y="2360496"/>
            <a:ext cx="5116497" cy="5276088"/>
          </a:xfrm>
          <a:prstGeom prst="rect">
            <a:avLst/>
          </a:prstGeom>
        </p:spPr>
      </p:pic>
      <p:pic>
        <p:nvPicPr>
          <p:cNvPr id="32" name="Image 10" descr="preencoded.png">
            <a:extLst>
              <a:ext uri="{FF2B5EF4-FFF2-40B4-BE49-F238E27FC236}">
                <a16:creationId xmlns:a16="http://schemas.microsoft.com/office/drawing/2014/main" id="{B421F410-4933-E151-1813-DF1B4398FD7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72823" y="3417579"/>
            <a:ext cx="7161324" cy="493776"/>
          </a:xfrm>
          <a:prstGeom prst="rect">
            <a:avLst/>
          </a:prstGeom>
        </p:spPr>
      </p:pic>
      <p:pic>
        <p:nvPicPr>
          <p:cNvPr id="33" name="Image 11" descr="preencoded.png">
            <a:extLst>
              <a:ext uri="{FF2B5EF4-FFF2-40B4-BE49-F238E27FC236}">
                <a16:creationId xmlns:a16="http://schemas.microsoft.com/office/drawing/2014/main" id="{E7F38FFE-AA57-717E-6E06-61B9E170773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72915" y="6019449"/>
            <a:ext cx="7161324" cy="493776"/>
          </a:xfrm>
          <a:prstGeom prst="rect">
            <a:avLst/>
          </a:prstGeom>
        </p:spPr>
      </p:pic>
      <p:pic>
        <p:nvPicPr>
          <p:cNvPr id="34" name="Image 12" descr="preencoded.png">
            <a:extLst>
              <a:ext uri="{FF2B5EF4-FFF2-40B4-BE49-F238E27FC236}">
                <a16:creationId xmlns:a16="http://schemas.microsoft.com/office/drawing/2014/main" id="{E6BEA923-8781-BD0A-7383-80A0F9CBE7C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72915" y="7306897"/>
            <a:ext cx="7394496" cy="493776"/>
          </a:xfrm>
          <a:prstGeom prst="rect">
            <a:avLst/>
          </a:prstGeom>
        </p:spPr>
      </p:pic>
      <p:pic>
        <p:nvPicPr>
          <p:cNvPr id="35" name="Image 13" descr="preencoded.png">
            <a:extLst>
              <a:ext uri="{FF2B5EF4-FFF2-40B4-BE49-F238E27FC236}">
                <a16:creationId xmlns:a16="http://schemas.microsoft.com/office/drawing/2014/main" id="{1D274FF5-3668-498A-9D92-774A2EB7263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72823" y="4751643"/>
            <a:ext cx="7278195" cy="493776"/>
          </a:xfrm>
          <a:prstGeom prst="rect">
            <a:avLst/>
          </a:prstGeom>
        </p:spPr>
      </p:pic>
      <p:pic>
        <p:nvPicPr>
          <p:cNvPr id="36" name="Image 14" descr="preencoded.png">
            <a:extLst>
              <a:ext uri="{FF2B5EF4-FFF2-40B4-BE49-F238E27FC236}">
                <a16:creationId xmlns:a16="http://schemas.microsoft.com/office/drawing/2014/main" id="{33704B86-2C10-6853-15FC-5CF5DE8D617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269" y="216962"/>
            <a:ext cx="5432679" cy="4107085"/>
          </a:xfrm>
          <a:prstGeom prst="rect">
            <a:avLst/>
          </a:prstGeom>
        </p:spPr>
      </p:pic>
      <p:pic>
        <p:nvPicPr>
          <p:cNvPr id="37" name="Image 15" descr="preencoded.png">
            <a:extLst>
              <a:ext uri="{FF2B5EF4-FFF2-40B4-BE49-F238E27FC236}">
                <a16:creationId xmlns:a16="http://schemas.microsoft.com/office/drawing/2014/main" id="{B4C36EE5-27AA-371B-F5D9-258820DAEDA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pic>
        <p:nvPicPr>
          <p:cNvPr id="38" name="Image 16" descr="preencoded.png">
            <a:extLst>
              <a:ext uri="{FF2B5EF4-FFF2-40B4-BE49-F238E27FC236}">
                <a16:creationId xmlns:a16="http://schemas.microsoft.com/office/drawing/2014/main" id="{0BDB1FB2-708D-21CC-2F23-9CB8403F498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32"/>
  <p:tag name="AS_OS" val="Microsoft Windows NT 10.0.26100.0"/>
  <p:tag name="AS_RELEASE_DATE" val="2023.12.14"/>
  <p:tag name="AS_TITLE" val="Aspose.Slides for .NET Standard 2.0"/>
  <p:tag name="AS_VERSION" val="23.1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428</Words>
  <Application>Microsoft Office PowerPoint</Application>
  <PresentationFormat>사용자 지정</PresentationFormat>
  <Paragraphs>45</Paragraphs>
  <Slides>13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7" baseType="lpstr">
      <vt:lpstr>Arial</vt:lpstr>
      <vt:lpstr>Malgun Gothic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호국보훈의 달 전국동시봉사 교육자료</dc:title>
  <dc:subject>Presentation</dc:subject>
  <dc:creator>mangoboard.net_37444867</dc:creator>
  <cp:lastModifiedBy>묘선 최</cp:lastModifiedBy>
  <cp:revision>13</cp:revision>
  <cp:lastPrinted>2025-05-07T02:11:46Z</cp:lastPrinted>
  <dcterms:created xsi:type="dcterms:W3CDTF">2025-04-29T08:58:34Z</dcterms:created>
  <dcterms:modified xsi:type="dcterms:W3CDTF">2025-05-07T04:43:43Z</dcterms:modified>
</cp:coreProperties>
</file>